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</p:sldIdLst>
  <p:sldSz cy="5143500" cx="9144000"/>
  <p:notesSz cx="6858000" cy="9144000"/>
  <p:embeddedFontLst>
    <p:embeddedFont>
      <p:font typeface="Titillium Web SemiBold"/>
      <p:regular r:id="rId97"/>
      <p:bold r:id="rId98"/>
      <p:italic r:id="rId99"/>
      <p:boldItalic r:id="rId100"/>
    </p:embeddedFont>
    <p:embeddedFont>
      <p:font typeface="Montserrat"/>
      <p:regular r:id="rId101"/>
      <p:bold r:id="rId102"/>
      <p:italic r:id="rId103"/>
      <p:boldItalic r:id="rId104"/>
    </p:embeddedFont>
    <p:embeddedFont>
      <p:font typeface="Titillium Web"/>
      <p:regular r:id="rId105"/>
      <p:bold r:id="rId106"/>
      <p:italic r:id="rId107"/>
      <p:boldItalic r:id="rId108"/>
    </p:embeddedFont>
    <p:embeddedFont>
      <p:font typeface="Titillium Web Light"/>
      <p:regular r:id="rId109"/>
      <p:bold r:id="rId110"/>
      <p:italic r:id="rId111"/>
      <p:boldItalic r:id="rId112"/>
    </p:embeddedFont>
    <p:embeddedFont>
      <p:font typeface="DM Serif Display"/>
      <p:regular r:id="rId113"/>
      <p:italic r:id="rId114"/>
    </p:embeddedFont>
    <p:embeddedFont>
      <p:font typeface="Titillium Web ExtraLight"/>
      <p:regular r:id="rId115"/>
      <p:bold r:id="rId116"/>
      <p:italic r:id="rId117"/>
      <p:boldItalic r:id="rId1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03D78B5-5BDE-4451-BC2E-0FF13DA04A0C}">
  <a:tblStyle styleId="{D03D78B5-5BDE-4451-BC2E-0FF13DA04A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FE14B38-41F4-49D7-8195-68D9494CBE4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font" Target="fonts/TitilliumWeb-italic.fntdata"/><Relationship Id="rId106" Type="http://schemas.openxmlformats.org/officeDocument/2006/relationships/font" Target="fonts/TitilliumWeb-bold.fntdata"/><Relationship Id="rId105" Type="http://schemas.openxmlformats.org/officeDocument/2006/relationships/font" Target="fonts/TitilliumWeb-regular.fntdata"/><Relationship Id="rId104" Type="http://schemas.openxmlformats.org/officeDocument/2006/relationships/font" Target="fonts/Montserrat-boldItalic.fntdata"/><Relationship Id="rId109" Type="http://schemas.openxmlformats.org/officeDocument/2006/relationships/font" Target="fonts/TitilliumWebLight-regular.fntdata"/><Relationship Id="rId108" Type="http://schemas.openxmlformats.org/officeDocument/2006/relationships/font" Target="fonts/TitilliumWeb-boldItalic.fntdata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font" Target="fonts/Montserrat-italic.fntdata"/><Relationship Id="rId102" Type="http://schemas.openxmlformats.org/officeDocument/2006/relationships/font" Target="fonts/Montserrat-bold.fntdata"/><Relationship Id="rId101" Type="http://schemas.openxmlformats.org/officeDocument/2006/relationships/font" Target="fonts/Montserrat-regular.fntdata"/><Relationship Id="rId100" Type="http://schemas.openxmlformats.org/officeDocument/2006/relationships/font" Target="fonts/TitilliumWebSemiBold-boldItalic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font" Target="fonts/TitilliumWebSemiBold-regular.fntdata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font" Target="fonts/TitilliumWebSemiBold-italic.fntdata"/><Relationship Id="rId10" Type="http://schemas.openxmlformats.org/officeDocument/2006/relationships/slide" Target="slides/slide5.xml"/><Relationship Id="rId98" Type="http://schemas.openxmlformats.org/officeDocument/2006/relationships/font" Target="fonts/TitilliumWebSemi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font" Target="fonts/TitilliumWebExtraLight-boldItalic.fntdata"/><Relationship Id="rId117" Type="http://schemas.openxmlformats.org/officeDocument/2006/relationships/font" Target="fonts/TitilliumWebExtraLight-italic.fntdata"/><Relationship Id="rId116" Type="http://schemas.openxmlformats.org/officeDocument/2006/relationships/font" Target="fonts/TitilliumWebExtraLight-bold.fntdata"/><Relationship Id="rId115" Type="http://schemas.openxmlformats.org/officeDocument/2006/relationships/font" Target="fonts/TitilliumWebExtraLight-regular.fntdata"/><Relationship Id="rId15" Type="http://schemas.openxmlformats.org/officeDocument/2006/relationships/slide" Target="slides/slide10.xml"/><Relationship Id="rId110" Type="http://schemas.openxmlformats.org/officeDocument/2006/relationships/font" Target="fonts/TitilliumWebLight-bold.fntdata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font" Target="fonts/DMSerifDisplay-italic.fntdata"/><Relationship Id="rId18" Type="http://schemas.openxmlformats.org/officeDocument/2006/relationships/slide" Target="slides/slide13.xml"/><Relationship Id="rId113" Type="http://schemas.openxmlformats.org/officeDocument/2006/relationships/font" Target="fonts/DMSerifDisplay-regular.fntdata"/><Relationship Id="rId112" Type="http://schemas.openxmlformats.org/officeDocument/2006/relationships/font" Target="fonts/TitilliumWebLight-boldItalic.fntdata"/><Relationship Id="rId111" Type="http://schemas.openxmlformats.org/officeDocument/2006/relationships/font" Target="fonts/TitilliumWebLight-italic.fntdata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gif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gif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jpg>
</file>

<file path=ppt/media/image79.png>
</file>

<file path=ppt/media/image8.png>
</file>

<file path=ppt/media/image80.jpg>
</file>

<file path=ppt/media/image81.png>
</file>

<file path=ppt/media/image82.png>
</file>

<file path=ppt/media/image83.jpg>
</file>

<file path=ppt/media/image84.jpg>
</file>

<file path=ppt/media/image85.png>
</file>

<file path=ppt/media/image86.jpg>
</file>

<file path=ppt/media/image87.jpg>
</file>

<file path=ppt/media/image88.jpg>
</file>

<file path=ppt/media/image89.png>
</file>

<file path=ppt/media/image9.png>
</file>

<file path=ppt/media/image90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49d72a9ecd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49d72a9ec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49d72a9ecd_0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49d72a9ec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49d72a9ecd_0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49d72a9ec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4d694a0243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4d694a024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49d72a9ecd_0_2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49d72a9ecd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49d72a9ecd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49d72a9ec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49d72a9ecd_0_1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49d72a9ecd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49d72a9ecd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49d72a9ec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49d72a9ecd_0_1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49d72a9ecd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9d72a9ecd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9d72a9ec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4d694a0243_0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4d694a024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e3cb6e8b98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e3cb6e8b9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4d694a0243_0_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4d694a024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4d694a0243_0_6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4d694a0243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49d72a9ecd_0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49d72a9ec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49d72a9ecd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49d72a9ec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2a0c44d013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2a0c44d01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4d694a0243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4d694a024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09fd32eae0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09fd32ea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2bc6822c05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2bc6822c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42ce8861da_0_1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42ce8861d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42ce8861da_0_1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42ce8861d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42ce8861da_0_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42ce8861da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42ce8861da_0_1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42ce8861da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42ce8861da_0_2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42ce8861da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42ce8861da_0_1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42ce8861d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42ce8861da_0_15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42ce8861d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42ce8861da_0_1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42ce8861da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42ce8861da_0_1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42ce8861d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42ce8861da_0_2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42ce8861da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42ce8861da_0_20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42ce8861da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42ce8861da_0_2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42ce8861da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42ce8861da_0_2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242ce8861da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242ce8861da_0_2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242ce8861da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42ce8861da_0_2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42ce8861da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42ce8861da_0_2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42ce8861da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42ce8861da_0_2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42ce8861da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42ce8861da_0_2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42ce8861da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42ce8861da_0_1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42ce8861d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42ce8861da_0_3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42ce8861da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42ce8861da_0_3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42ce8861da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42ce8861da_0_3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42ce8861da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249d72a9ecd_0_1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249d72a9ecd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4d694a0243_0_2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24d694a0243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249d72a9ecd_0_1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249d72a9ecd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49d72a9ecd_0_1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49d72a9ecd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49d72a9ecd_0_1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249d72a9ecd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49d72a9ecd_0_20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249d72a9ecd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49d72a9ecd_0_2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49d72a9ecd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4d694a0243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4d694a024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49d72a9ecd_0_2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249d72a9ecd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24d694a0243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24d694a024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4d694a0243_3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4d694a0243_3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242ce8861d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242ce8861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2ce8861da_0_3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2ce8861da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a49fc024d8_0_4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a49fc024d8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b2f7bc390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b2f7bc39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b2f7bc390d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b2f7bc39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42ce8861da_0_3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42ce8861da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b2f7bc390d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b2f7bc390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b2f7bc390d_0_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b2f7bc390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b2f7bc390d_0_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b2f7bc390d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b2f7bc390d_0_9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" name="Google Shape;1039;gb2f7bc390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b2f7bc390d_0_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b2f7bc390d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b2f7bc390d_0_1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b2f7bc390d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b2f7bc390d_0_1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b2f7bc390d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b2f7bc390d_0_2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b2f7bc390d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35694cd56_04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35694cd56_0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g77ac4a4f4f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" name="Google Shape;1679;g77ac4a4f4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49d72a9ecd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49d72a9ec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7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" name="Google Shape;2128;g134fb1cf8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9" name="Google Shape;2129;g134fb1cf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4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" name="Google Shape;2135;g41a98d525d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6" name="Google Shape;2136;g41a98d525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855300" y="2589075"/>
            <a:ext cx="6470400" cy="1705500"/>
          </a:xfrm>
          <a:prstGeom prst="rect">
            <a:avLst/>
          </a:prstGeom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olor background">
  <p:cSld name="BLANK_1">
    <p:bg>
      <p:bgPr>
        <a:gradFill>
          <a:gsLst>
            <a:gs pos="0">
              <a:schemeClr val="accent4"/>
            </a:gs>
            <a:gs pos="26000">
              <a:schemeClr val="accent3"/>
            </a:gs>
            <a:gs pos="78000">
              <a:schemeClr val="accent2"/>
            </a:gs>
            <a:gs pos="100000">
              <a:schemeClr val="accent1"/>
            </a:gs>
          </a:gsLst>
          <a:lin ang="2698631" scaled="0"/>
        </a:gra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5" y="-4"/>
            <a:ext cx="3882108" cy="2241339"/>
          </a:xfrm>
          <a:custGeom>
            <a:rect b="b" l="l" r="r" t="t"/>
            <a:pathLst>
              <a:path extrusionOk="0" h="1486792" w="2575196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6975702" y="3891625"/>
            <a:ext cx="2167821" cy="1251611"/>
          </a:xfrm>
          <a:custGeom>
            <a:rect b="b" l="l" r="r" t="t"/>
            <a:pathLst>
              <a:path extrusionOk="0" h="830256" w="1438024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-6639" y="-3725"/>
            <a:ext cx="9157265" cy="5150962"/>
          </a:xfrm>
          <a:custGeom>
            <a:rect b="b" l="l" r="r" t="t"/>
            <a:pathLst>
              <a:path extrusionOk="0" h="3411233" w="6064414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7" name="Google Shape;17;p3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1552750" y="906351"/>
            <a:ext cx="60384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44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⦿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444500" lvl="1" marL="914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⌾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indent="-444500" lvl="2" marL="1371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•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indent="-444500" lvl="3" marL="1828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indent="-444500" lvl="4" marL="22860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indent="-444500" lvl="5" marL="2743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indent="-444500" lvl="6" marL="3200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indent="-444500" lvl="7" marL="3657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indent="-444500" lvl="8" marL="411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761999" y="762000"/>
            <a:ext cx="599400" cy="4722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7000">
                      <a:schemeClr val="accent3"/>
                    </a:gs>
                    <a:gs pos="84000">
                      <a:schemeClr val="accent2"/>
                    </a:gs>
                    <a:gs pos="100000">
                      <a:schemeClr val="accent2"/>
                    </a:gs>
                  </a:gsLst>
                  <a:lin ang="3599321" scaled="0"/>
                </a:gradFill>
                <a:latin typeface="Arial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indent="-381000" lvl="1" marL="914400" rtl="0">
              <a:spcBef>
                <a:spcPts val="1000"/>
              </a:spcBef>
              <a:spcAft>
                <a:spcPts val="0"/>
              </a:spcAft>
              <a:buSzPts val="2400"/>
              <a:buChar char="⌾"/>
              <a:defRPr/>
            </a:lvl2pPr>
            <a:lvl3pPr indent="-381000" lvl="2" marL="13716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indent="-381000" lvl="3" marL="18288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indent="-355600" lvl="1" marL="9144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indent="-355600" lvl="2" marL="1371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indent="-355600" lvl="1" marL="9144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indent="-355600" lvl="2" marL="1371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" type="body"/>
          </p:nvPr>
        </p:nvSpPr>
        <p:spPr>
          <a:xfrm>
            <a:off x="855300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0" name="Google Shape;60;p7"/>
          <p:cNvSpPr txBox="1"/>
          <p:nvPr>
            <p:ph idx="2" type="body"/>
          </p:nvPr>
        </p:nvSpPr>
        <p:spPr>
          <a:xfrm>
            <a:off x="3414199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1" name="Google Shape;61;p7"/>
          <p:cNvSpPr txBox="1"/>
          <p:nvPr>
            <p:ph idx="3" type="body"/>
          </p:nvPr>
        </p:nvSpPr>
        <p:spPr>
          <a:xfrm>
            <a:off x="5973097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8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65" name="Google Shape;65;p8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8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68" name="Google Shape;68;p8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1" name="Google Shape;71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/>
          <p:nvPr>
            <p:ph idx="1" type="body"/>
          </p:nvPr>
        </p:nvSpPr>
        <p:spPr>
          <a:xfrm>
            <a:off x="855300" y="4406300"/>
            <a:ext cx="74334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10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77" name="Google Shape;7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2" y="0"/>
            <a:ext cx="2167839" cy="1251620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  <a:noFill/>
          <a:ln>
            <a:noFill/>
          </a:ln>
          <a:effectLst>
            <a:outerShdw rotWithShape="0" algn="bl" dir="16200000" dist="9525">
              <a:schemeClr val="lt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⦿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indent="-3810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⌾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indent="-3810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•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indent="-3810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indent="-3810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indent="-3810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indent="-3810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indent="-3810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indent="-3810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0" lvl="1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tillium Web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22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gif"/><Relationship Id="rId4" Type="http://schemas.openxmlformats.org/officeDocument/2006/relationships/image" Target="../media/image24.png"/><Relationship Id="rId5" Type="http://schemas.openxmlformats.org/officeDocument/2006/relationships/image" Target="../media/image1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Relationship Id="rId4" Type="http://schemas.openxmlformats.org/officeDocument/2006/relationships/image" Target="../media/image48.gif"/><Relationship Id="rId5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hyperlink" Target="mailto:tom.genlis@gmail.com" TargetMode="External"/><Relationship Id="rId4" Type="http://schemas.openxmlformats.org/officeDocument/2006/relationships/hyperlink" Target="mailto:tom.genlis@gmail.com" TargetMode="External"/><Relationship Id="rId5" Type="http://schemas.openxmlformats.org/officeDocument/2006/relationships/hyperlink" Target="mailto:tom.genlis@gmail.com" TargetMode="External"/><Relationship Id="rId6" Type="http://schemas.openxmlformats.org/officeDocument/2006/relationships/image" Target="../media/image47.jpg"/><Relationship Id="rId7" Type="http://schemas.openxmlformats.org/officeDocument/2006/relationships/image" Target="../media/image3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9.png"/><Relationship Id="rId4" Type="http://schemas.openxmlformats.org/officeDocument/2006/relationships/image" Target="../media/image44.png"/><Relationship Id="rId5" Type="http://schemas.openxmlformats.org/officeDocument/2006/relationships/hyperlink" Target="https://github.com/iamavieira/handwritten-digits-mnist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5.png"/><Relationship Id="rId4" Type="http://schemas.openxmlformats.org/officeDocument/2006/relationships/image" Target="../media/image3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60.gif"/><Relationship Id="rId4" Type="http://schemas.openxmlformats.org/officeDocument/2006/relationships/image" Target="../media/image5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62.png"/><Relationship Id="rId4" Type="http://schemas.openxmlformats.org/officeDocument/2006/relationships/hyperlink" Target="https://github.com/ultralytics/yolov5" TargetMode="External"/><Relationship Id="rId5" Type="http://schemas.openxmlformats.org/officeDocument/2006/relationships/hyperlink" Target="https://arxiv.org/abs/1512.02325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6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75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9.png"/><Relationship Id="rId4" Type="http://schemas.openxmlformats.org/officeDocument/2006/relationships/hyperlink" Target="https://paperswithcode.com/method/u-ne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7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1.png"/><Relationship Id="rId4" Type="http://schemas.openxmlformats.org/officeDocument/2006/relationships/image" Target="../media/image5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3.png"/><Relationship Id="rId4" Type="http://schemas.openxmlformats.org/officeDocument/2006/relationships/image" Target="../media/image57.png"/><Relationship Id="rId5" Type="http://schemas.openxmlformats.org/officeDocument/2006/relationships/image" Target="../media/image54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4.png"/><Relationship Id="rId4" Type="http://schemas.openxmlformats.org/officeDocument/2006/relationships/image" Target="../media/image6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9.png"/><Relationship Id="rId4" Type="http://schemas.openxmlformats.org/officeDocument/2006/relationships/image" Target="../media/image63.png"/><Relationship Id="rId11" Type="http://schemas.openxmlformats.org/officeDocument/2006/relationships/image" Target="../media/image68.png"/><Relationship Id="rId10" Type="http://schemas.openxmlformats.org/officeDocument/2006/relationships/image" Target="../media/image67.png"/><Relationship Id="rId9" Type="http://schemas.openxmlformats.org/officeDocument/2006/relationships/image" Target="../media/image13.png"/><Relationship Id="rId5" Type="http://schemas.openxmlformats.org/officeDocument/2006/relationships/image" Target="../media/image66.png"/><Relationship Id="rId6" Type="http://schemas.openxmlformats.org/officeDocument/2006/relationships/image" Target="../media/image65.png"/><Relationship Id="rId7" Type="http://schemas.openxmlformats.org/officeDocument/2006/relationships/image" Target="../media/image30.png"/><Relationship Id="rId8" Type="http://schemas.openxmlformats.org/officeDocument/2006/relationships/image" Target="../media/image12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70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89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81.png"/><Relationship Id="rId4" Type="http://schemas.openxmlformats.org/officeDocument/2006/relationships/image" Target="../media/image7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81.png"/><Relationship Id="rId4" Type="http://schemas.openxmlformats.org/officeDocument/2006/relationships/image" Target="../media/image76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7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47.jpg"/><Relationship Id="rId4" Type="http://schemas.openxmlformats.org/officeDocument/2006/relationships/image" Target="../media/image35.png"/><Relationship Id="rId5" Type="http://schemas.openxmlformats.org/officeDocument/2006/relationships/image" Target="../media/image78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2.xml"/><Relationship Id="rId3" Type="http://schemas.openxmlformats.org/officeDocument/2006/relationships/hyperlink" Target="mailto:tom.genlis@epita.fr" TargetMode="External"/><Relationship Id="rId4" Type="http://schemas.openxmlformats.org/officeDocument/2006/relationships/hyperlink" Target="mailto:tom.genlis@epita.fr" TargetMode="External"/><Relationship Id="rId5" Type="http://schemas.openxmlformats.org/officeDocument/2006/relationships/image" Target="../media/image72.png"/><Relationship Id="rId6" Type="http://schemas.openxmlformats.org/officeDocument/2006/relationships/image" Target="../media/image77.png"/><Relationship Id="rId7" Type="http://schemas.openxmlformats.org/officeDocument/2006/relationships/image" Target="../media/image82.png"/><Relationship Id="rId8" Type="http://schemas.openxmlformats.org/officeDocument/2006/relationships/image" Target="../media/image79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84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80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9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9.png"/><Relationship Id="rId4" Type="http://schemas.openxmlformats.org/officeDocument/2006/relationships/image" Target="../media/image19.png"/><Relationship Id="rId5" Type="http://schemas.openxmlformats.org/officeDocument/2006/relationships/image" Target="../media/image7.png"/><Relationship Id="rId6" Type="http://schemas.openxmlformats.org/officeDocument/2006/relationships/image" Target="../media/image32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90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6.xml"/><Relationship Id="rId3" Type="http://schemas.openxmlformats.org/officeDocument/2006/relationships/hyperlink" Target="http://www.slidescarnival.com/?utm_source=template" TargetMode="External"/><Relationship Id="rId4" Type="http://schemas.openxmlformats.org/officeDocument/2006/relationships/hyperlink" Target="http://unsplash.com/&amp;utm_source=slidescarnival" TargetMode="External"/><Relationship Id="rId5" Type="http://schemas.openxmlformats.org/officeDocument/2006/relationships/hyperlink" Target="https://www.heropatterns.com/" TargetMode="Externa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7.xml"/><Relationship Id="rId3" Type="http://schemas.openxmlformats.org/officeDocument/2006/relationships/hyperlink" Target="https://www.heropatterns.com/" TargetMode="Externa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87.jpg"/><Relationship Id="rId4" Type="http://schemas.openxmlformats.org/officeDocument/2006/relationships/image" Target="../media/image86.jpg"/><Relationship Id="rId5" Type="http://schemas.openxmlformats.org/officeDocument/2006/relationships/image" Target="../media/image83.jpg"/><Relationship Id="rId6" Type="http://schemas.openxmlformats.org/officeDocument/2006/relationships/image" Target="../media/image88.jp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8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0.xml"/><Relationship Id="rId3" Type="http://schemas.openxmlformats.org/officeDocument/2006/relationships/hyperlink" Target="https://twitter.com/googledocs/status/730087240156643328" TargetMode="Externa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1.xml"/><Relationship Id="rId3" Type="http://schemas.openxmlformats.org/officeDocument/2006/relationships/hyperlink" Target="https://www.slidescarnival.com/?utm_source=template" TargetMode="External"/><Relationship Id="rId4" Type="http://schemas.openxmlformats.org/officeDocument/2006/relationships/image" Target="../media/image8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/>
          <p:nvPr>
            <p:ph type="ctrTitle"/>
          </p:nvPr>
        </p:nvSpPr>
        <p:spPr>
          <a:xfrm>
            <a:off x="855300" y="2589075"/>
            <a:ext cx="6470400" cy="1705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Computer Vision</a:t>
            </a:r>
            <a:endParaRPr/>
          </a:p>
        </p:txBody>
      </p:sp>
      <p:pic>
        <p:nvPicPr>
          <p:cNvPr id="96" name="Google Shape;9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650" y="874100"/>
            <a:ext cx="1906825" cy="1725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90000" stPos="0" sy="-100000" ky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Unsupervised Learning</a:t>
            </a:r>
            <a:endParaRPr/>
          </a:p>
        </p:txBody>
      </p:sp>
      <p:sp>
        <p:nvSpPr>
          <p:cNvPr id="169" name="Google Shape;169;p21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1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2" name="Google Shape;17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50" y="1627900"/>
            <a:ext cx="4462250" cy="251000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3" name="Google Shape;17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9550" y="1627900"/>
            <a:ext cx="2326700" cy="1148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4" name="Google Shape;174;p21"/>
          <p:cNvPicPr preferRelativeResize="0"/>
          <p:nvPr/>
        </p:nvPicPr>
        <p:blipFill rotWithShape="1">
          <a:blip r:embed="rId5">
            <a:alphaModFix/>
          </a:blip>
          <a:srcRect b="36813" l="1128" r="3223" t="17448"/>
          <a:stretch/>
        </p:blipFill>
        <p:spPr>
          <a:xfrm>
            <a:off x="5040625" y="2841675"/>
            <a:ext cx="3785625" cy="1296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Reinforcement Learning</a:t>
            </a:r>
            <a:endParaRPr/>
          </a:p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2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50" y="1627900"/>
            <a:ext cx="4055025" cy="2276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4" name="Google Shape;18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875" y="1633638"/>
            <a:ext cx="4055026" cy="226494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</p:txBody>
      </p:sp>
      <p:sp>
        <p:nvSpPr>
          <p:cNvPr id="190" name="Google Shape;190;p23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3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198" y="1423873"/>
            <a:ext cx="5933600" cy="3278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ctrTitle"/>
          </p:nvPr>
        </p:nvSpPr>
        <p:spPr>
          <a:xfrm>
            <a:off x="855300" y="2726350"/>
            <a:ext cx="6411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ML</a:t>
            </a:r>
            <a:r>
              <a:rPr lang="en"/>
              <a:t> Concepts</a:t>
            </a:r>
            <a:endParaRPr/>
          </a:p>
        </p:txBody>
      </p:sp>
      <p:sp>
        <p:nvSpPr>
          <p:cNvPr id="199" name="Google Shape;199;p24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Definitions, Examples</a:t>
            </a:r>
            <a:endParaRPr/>
          </a:p>
        </p:txBody>
      </p:sp>
      <p:sp>
        <p:nvSpPr>
          <p:cNvPr id="200" name="Google Shape;200;p24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3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01" name="Google Shape;201;p24"/>
          <p:cNvPicPr preferRelativeResize="0"/>
          <p:nvPr/>
        </p:nvPicPr>
        <p:blipFill rotWithShape="1">
          <a:blip r:embed="rId3">
            <a:alphaModFix/>
          </a:blip>
          <a:srcRect b="2800" l="0" r="0" t="2895"/>
          <a:stretch/>
        </p:blipFill>
        <p:spPr>
          <a:xfrm>
            <a:off x="6131250" y="426325"/>
            <a:ext cx="2237250" cy="2454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</a:t>
            </a:r>
            <a:r>
              <a:rPr lang="en"/>
              <a:t> Concepts : Datasets &amp; Batching</a:t>
            </a:r>
            <a:endParaRPr/>
          </a:p>
        </p:txBody>
      </p:sp>
      <p:sp>
        <p:nvSpPr>
          <p:cNvPr id="207" name="Google Shape;207;p25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5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0" name="Google Shape;210;p25"/>
          <p:cNvPicPr preferRelativeResize="0"/>
          <p:nvPr/>
        </p:nvPicPr>
        <p:blipFill rotWithShape="1">
          <a:blip r:embed="rId3">
            <a:alphaModFix/>
          </a:blip>
          <a:srcRect b="15431" l="9382" r="7657" t="9768"/>
          <a:stretch/>
        </p:blipFill>
        <p:spPr>
          <a:xfrm>
            <a:off x="855275" y="1627900"/>
            <a:ext cx="3473099" cy="1760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11" name="Google Shape;21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5600" y="1627893"/>
            <a:ext cx="3900350" cy="1463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Convolutions</a:t>
            </a:r>
            <a:endParaRPr/>
          </a:p>
        </p:txBody>
      </p:sp>
      <p:sp>
        <p:nvSpPr>
          <p:cNvPr id="217" name="Google Shape;217;p26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6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200" y="1895862"/>
            <a:ext cx="3008124" cy="1754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21" name="Google Shape;22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4402" y="684250"/>
            <a:ext cx="5013323" cy="22906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22" name="Google Shape;222;p26"/>
          <p:cNvSpPr txBox="1"/>
          <p:nvPr/>
        </p:nvSpPr>
        <p:spPr>
          <a:xfrm>
            <a:off x="3860841" y="889675"/>
            <a:ext cx="7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Identity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3" name="Google Shape;223;p26"/>
          <p:cNvSpPr txBox="1"/>
          <p:nvPr/>
        </p:nvSpPr>
        <p:spPr>
          <a:xfrm>
            <a:off x="5907313" y="284050"/>
            <a:ext cx="7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Kernels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4" name="Google Shape;224;p26"/>
          <p:cNvSpPr txBox="1"/>
          <p:nvPr/>
        </p:nvSpPr>
        <p:spPr>
          <a:xfrm>
            <a:off x="3860841" y="1962225"/>
            <a:ext cx="98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Edge Detection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5" name="Google Shape;225;p26"/>
          <p:cNvSpPr txBox="1"/>
          <p:nvPr/>
        </p:nvSpPr>
        <p:spPr>
          <a:xfrm>
            <a:off x="6466550" y="791963"/>
            <a:ext cx="88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Sharpen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6" name="Google Shape;226;p26"/>
          <p:cNvSpPr txBox="1"/>
          <p:nvPr/>
        </p:nvSpPr>
        <p:spPr>
          <a:xfrm>
            <a:off x="6466550" y="1479113"/>
            <a:ext cx="880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Average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Blur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6466550" y="2251613"/>
            <a:ext cx="880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Gaussian</a:t>
            </a: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Blur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8" name="Google Shape;228;p26"/>
          <p:cNvSpPr txBox="1"/>
          <p:nvPr/>
        </p:nvSpPr>
        <p:spPr>
          <a:xfrm>
            <a:off x="2422588" y="2065225"/>
            <a:ext cx="7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Result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613775" y="1812650"/>
            <a:ext cx="13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Convolution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0" name="Google Shape;230;p26"/>
          <p:cNvSpPr txBox="1"/>
          <p:nvPr>
            <p:ph idx="1" type="body"/>
          </p:nvPr>
        </p:nvSpPr>
        <p:spPr>
          <a:xfrm>
            <a:off x="422200" y="3711450"/>
            <a:ext cx="3008100" cy="103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⦿"/>
            </a:pPr>
            <a:r>
              <a:rPr lang="en" sz="1500"/>
              <a:t>Kernel size (in ex :(3, 3))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⦿"/>
            </a:pPr>
            <a:r>
              <a:rPr lang="en" sz="1500"/>
              <a:t>Strides (in ex : (1, 1))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⦿"/>
            </a:pPr>
            <a:r>
              <a:rPr lang="en" sz="1500"/>
              <a:t>Padding (in ex : none)</a:t>
            </a:r>
            <a:endParaRPr sz="15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⦿"/>
            </a:pPr>
            <a:r>
              <a:rPr lang="en" sz="1500"/>
              <a:t>Spatial Context</a:t>
            </a:r>
            <a:endParaRPr sz="1500"/>
          </a:p>
        </p:txBody>
      </p:sp>
      <p:pic>
        <p:nvPicPr>
          <p:cNvPr id="231" name="Google Shape;23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8400" y="3272505"/>
            <a:ext cx="2192950" cy="1539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Pooling</a:t>
            </a:r>
            <a:endParaRPr/>
          </a:p>
        </p:txBody>
      </p:sp>
      <p:sp>
        <p:nvSpPr>
          <p:cNvPr id="237" name="Google Shape;237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8" name="Google Shape;2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688" y="1409300"/>
            <a:ext cx="4018615" cy="350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Neural Networks</a:t>
            </a:r>
            <a:endParaRPr/>
          </a:p>
        </p:txBody>
      </p:sp>
      <p:sp>
        <p:nvSpPr>
          <p:cNvPr id="244" name="Google Shape;244;p28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8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7" name="Google Shape;2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100" y="1333100"/>
            <a:ext cx="2105675" cy="20450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48" name="Google Shape;24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495" y="3501451"/>
            <a:ext cx="2614275" cy="13136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49" name="Google Shape;249;p28"/>
          <p:cNvPicPr preferRelativeResize="0"/>
          <p:nvPr/>
        </p:nvPicPr>
        <p:blipFill rotWithShape="1">
          <a:blip r:embed="rId5">
            <a:alphaModFix/>
          </a:blip>
          <a:srcRect b="0" l="10067" r="10905" t="0"/>
          <a:stretch/>
        </p:blipFill>
        <p:spPr>
          <a:xfrm>
            <a:off x="3424025" y="1333100"/>
            <a:ext cx="5357772" cy="3482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Loss Function</a:t>
            </a:r>
            <a:endParaRPr/>
          </a:p>
        </p:txBody>
      </p:sp>
      <p:sp>
        <p:nvSpPr>
          <p:cNvPr id="255" name="Google Shape;255;p29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9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3025" y="1472225"/>
            <a:ext cx="6337952" cy="356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Gradient Descent</a:t>
            </a:r>
            <a:endParaRPr/>
          </a:p>
        </p:txBody>
      </p:sp>
      <p:sp>
        <p:nvSpPr>
          <p:cNvPr id="264" name="Google Shape;264;p30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7" name="Google Shape;2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325" y="1409882"/>
            <a:ext cx="3000524" cy="186239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8" name="Google Shape;26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0650" y="1409875"/>
            <a:ext cx="3614175" cy="2756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9" name="Google Shape;26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5325" y="3363175"/>
            <a:ext cx="3000525" cy="15823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02" name="Google Shape;102;p13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Presentation of myself, Outline and Subject</a:t>
            </a:r>
            <a:endParaRPr/>
          </a:p>
        </p:txBody>
      </p:sp>
      <p:sp>
        <p:nvSpPr>
          <p:cNvPr id="103" name="Google Shape;103;p13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1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/>
          <p:nvPr>
            <p:ph type="title"/>
          </p:nvPr>
        </p:nvSpPr>
        <p:spPr>
          <a:xfrm>
            <a:off x="855300" y="836000"/>
            <a:ext cx="82422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Overfitting &amp; Underfitting</a:t>
            </a:r>
            <a:endParaRPr/>
          </a:p>
        </p:txBody>
      </p:sp>
      <p:sp>
        <p:nvSpPr>
          <p:cNvPr id="275" name="Google Shape;275;p3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6" name="Google Shape;2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9600" y="1389225"/>
            <a:ext cx="4424790" cy="350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Concepts : Metrics</a:t>
            </a:r>
            <a:endParaRPr/>
          </a:p>
        </p:txBody>
      </p:sp>
      <p:sp>
        <p:nvSpPr>
          <p:cNvPr id="282" name="Google Shape;282;p32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5" name="Google Shape;2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750" y="1438388"/>
            <a:ext cx="7546500" cy="3249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3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Data Augmentation</a:t>
            </a:r>
            <a:endParaRPr/>
          </a:p>
        </p:txBody>
      </p:sp>
      <p:sp>
        <p:nvSpPr>
          <p:cNvPr id="291" name="Google Shape;291;p33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3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4" name="Google Shape;294;p33"/>
          <p:cNvPicPr preferRelativeResize="0"/>
          <p:nvPr/>
        </p:nvPicPr>
        <p:blipFill rotWithShape="1">
          <a:blip r:embed="rId3">
            <a:alphaModFix/>
          </a:blip>
          <a:srcRect b="0" l="0" r="0" t="9123"/>
          <a:stretch/>
        </p:blipFill>
        <p:spPr>
          <a:xfrm>
            <a:off x="2056825" y="1414338"/>
            <a:ext cx="5030351" cy="32975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Concepts : Post Training Usage</a:t>
            </a:r>
            <a:endParaRPr/>
          </a:p>
        </p:txBody>
      </p:sp>
      <p:sp>
        <p:nvSpPr>
          <p:cNvPr id="300" name="Google Shape;300;p3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1" name="Google Shape;3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988" y="1520675"/>
            <a:ext cx="4896025" cy="3309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Transfer Learning</a:t>
            </a:r>
            <a:endParaRPr/>
          </a:p>
        </p:txBody>
      </p:sp>
      <p:sp>
        <p:nvSpPr>
          <p:cNvPr id="307" name="Google Shape;307;p35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5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0" name="Google Shape;3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9862" y="1511150"/>
            <a:ext cx="6164274" cy="3103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</a:t>
            </a:r>
            <a:r>
              <a:rPr lang="en"/>
              <a:t>Concepts : Normalization</a:t>
            </a:r>
            <a:endParaRPr/>
          </a:p>
        </p:txBody>
      </p:sp>
      <p:sp>
        <p:nvSpPr>
          <p:cNvPr id="316" name="Google Shape;316;p36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6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9" name="Google Shape;31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099" y="1488475"/>
            <a:ext cx="6625801" cy="33990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Computer Vision ?</a:t>
            </a:r>
            <a:endParaRPr/>
          </a:p>
        </p:txBody>
      </p:sp>
      <p:sp>
        <p:nvSpPr>
          <p:cNvPr id="325" name="Google Shape;325;p37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Progress</a:t>
            </a:r>
            <a:endParaRPr/>
          </a:p>
        </p:txBody>
      </p:sp>
      <p:sp>
        <p:nvSpPr>
          <p:cNvPr id="326" name="Google Shape;326;p37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4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27" name="Google Shape;3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6300" y="619675"/>
            <a:ext cx="1906825" cy="1725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90000" stPos="0" sy="-100000" ky="0"/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 O</a:t>
            </a:r>
            <a:r>
              <a:rPr lang="en"/>
              <a:t>utline</a:t>
            </a:r>
            <a:endParaRPr/>
          </a:p>
        </p:txBody>
      </p:sp>
      <p:sp>
        <p:nvSpPr>
          <p:cNvPr id="333" name="Google Shape;333;p38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History Of Computer Vision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Computer Vision Subfields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Classification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Localization</a:t>
            </a:r>
            <a:endParaRPr/>
          </a:p>
        </p:txBody>
      </p:sp>
      <p:sp>
        <p:nvSpPr>
          <p:cNvPr id="334" name="Google Shape;334;p3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5" name="Google Shape;335;p38"/>
          <p:cNvSpPr txBox="1"/>
          <p:nvPr>
            <p:ph idx="1" type="body"/>
          </p:nvPr>
        </p:nvSpPr>
        <p:spPr>
          <a:xfrm>
            <a:off x="4989075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Object Detection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Segmentation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9"/>
          <p:cNvSpPr txBox="1"/>
          <p:nvPr>
            <p:ph idx="1" type="body"/>
          </p:nvPr>
        </p:nvSpPr>
        <p:spPr>
          <a:xfrm>
            <a:off x="1552750" y="906351"/>
            <a:ext cx="60384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development of full artificial intelligence could spell the end of the human race.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300"/>
              <a:t>-  </a:t>
            </a:r>
            <a:r>
              <a:rPr lang="en" sz="2300"/>
              <a:t>Stephen Hawking</a:t>
            </a:r>
            <a:endParaRPr sz="2300"/>
          </a:p>
        </p:txBody>
      </p:sp>
      <p:sp>
        <p:nvSpPr>
          <p:cNvPr id="341" name="Google Shape;341;p3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/>
          <p:nvPr>
            <p:ph idx="4294967295" type="ctrTitle"/>
          </p:nvPr>
        </p:nvSpPr>
        <p:spPr>
          <a:xfrm>
            <a:off x="855300" y="2269150"/>
            <a:ext cx="52386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CCDF61"/>
                </a:solidFill>
              </a:rPr>
              <a:t>Computer Vision</a:t>
            </a:r>
            <a:endParaRPr sz="7200">
              <a:solidFill>
                <a:srgbClr val="CCDF61"/>
              </a:solidFill>
            </a:endParaRPr>
          </a:p>
        </p:txBody>
      </p:sp>
      <p:sp>
        <p:nvSpPr>
          <p:cNvPr id="347" name="Google Shape;347;p40"/>
          <p:cNvSpPr txBox="1"/>
          <p:nvPr>
            <p:ph idx="4294967295" type="subTitle"/>
          </p:nvPr>
        </p:nvSpPr>
        <p:spPr>
          <a:xfrm>
            <a:off x="855300" y="3411551"/>
            <a:ext cx="52386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1"/>
                </a:solidFill>
              </a:rPr>
              <a:t>Subfield of AI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" name="Google Shape;348;p4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349" name="Google Shape;34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650" y="874100"/>
            <a:ext cx="1906825" cy="1725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90000" stPos="0" sy="-100000" ky="0"/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/>
          <p:nvPr>
            <p:ph idx="4294967295" type="ctrTitle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</a:t>
            </a:r>
            <a:r>
              <a:rPr lang="en"/>
              <a:t>!</a:t>
            </a:r>
            <a:endParaRPr/>
          </a:p>
        </p:txBody>
      </p:sp>
      <p:sp>
        <p:nvSpPr>
          <p:cNvPr id="109" name="Google Shape;109;p14"/>
          <p:cNvSpPr txBox="1"/>
          <p:nvPr>
            <p:ph idx="4294967295" type="subTitle"/>
          </p:nvPr>
        </p:nvSpPr>
        <p:spPr>
          <a:xfrm>
            <a:off x="855300" y="1639975"/>
            <a:ext cx="3608100" cy="235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I am Tom Genlis</a:t>
            </a:r>
            <a:endParaRPr b="1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EPITA (2024) ING2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SCIA Major - CV Speciality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tom.genlis@gmail.c</a:t>
            </a:r>
            <a:r>
              <a:rPr lang="en" u="sng">
                <a:solidFill>
                  <a:schemeClr val="hlink"/>
                </a:solidFill>
                <a:hlinkClick r:id="rId4"/>
              </a:rPr>
              <a:t>o</a:t>
            </a:r>
            <a:r>
              <a:rPr lang="en" u="sng">
                <a:solidFill>
                  <a:schemeClr val="hlink"/>
                </a:solidFill>
                <a:hlinkClick r:id="rId5"/>
              </a:rPr>
              <a:t>m</a:t>
            </a:r>
            <a:endParaRPr/>
          </a:p>
        </p:txBody>
      </p:sp>
      <p:pic>
        <p:nvPicPr>
          <p:cNvPr id="110" name="Google Shape;110;p14"/>
          <p:cNvPicPr preferRelativeResize="0"/>
          <p:nvPr/>
        </p:nvPicPr>
        <p:blipFill rotWithShape="1">
          <a:blip r:embed="rId6">
            <a:alphaModFix/>
          </a:blip>
          <a:srcRect b="2731" l="14987" r="0" t="14990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11" name="Google Shape;111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Google Shape;112;p14"/>
          <p:cNvPicPr preferRelativeResize="0"/>
          <p:nvPr/>
        </p:nvPicPr>
        <p:blipFill rotWithShape="1">
          <a:blip r:embed="rId7">
            <a:alphaModFix/>
          </a:blip>
          <a:srcRect b="0" l="17059" r="-33" t="2104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Computer Vision</a:t>
            </a:r>
            <a:endParaRPr/>
          </a:p>
        </p:txBody>
      </p:sp>
      <p:sp>
        <p:nvSpPr>
          <p:cNvPr id="355" name="Google Shape;355;p41"/>
          <p:cNvSpPr txBox="1"/>
          <p:nvPr>
            <p:ph idx="12" type="sldNum"/>
          </p:nvPr>
        </p:nvSpPr>
        <p:spPr>
          <a:xfrm>
            <a:off x="8480584" y="495410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6" name="Google Shape;356;p41"/>
          <p:cNvSpPr/>
          <p:nvPr/>
        </p:nvSpPr>
        <p:spPr>
          <a:xfrm>
            <a:off x="0" y="275227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41"/>
          <p:cNvSpPr/>
          <p:nvPr/>
        </p:nvSpPr>
        <p:spPr>
          <a:xfrm>
            <a:off x="0" y="275227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41"/>
          <p:cNvGrpSpPr/>
          <p:nvPr/>
        </p:nvGrpSpPr>
        <p:grpSpPr>
          <a:xfrm>
            <a:off x="1786339" y="2084651"/>
            <a:ext cx="473400" cy="473400"/>
            <a:chOff x="1786339" y="1703401"/>
            <a:chExt cx="473400" cy="473400"/>
          </a:xfrm>
        </p:grpSpPr>
        <p:sp>
          <p:nvSpPr>
            <p:cNvPr id="359" name="Google Shape;359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1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61" name="Google Shape;361;p41"/>
          <p:cNvGrpSpPr/>
          <p:nvPr/>
        </p:nvGrpSpPr>
        <p:grpSpPr>
          <a:xfrm>
            <a:off x="3814414" y="2084651"/>
            <a:ext cx="473400" cy="473400"/>
            <a:chOff x="3814414" y="1703401"/>
            <a:chExt cx="473400" cy="473400"/>
          </a:xfrm>
        </p:grpSpPr>
        <p:sp>
          <p:nvSpPr>
            <p:cNvPr id="362" name="Google Shape;362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3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64" name="Google Shape;364;p41"/>
          <p:cNvGrpSpPr/>
          <p:nvPr/>
        </p:nvGrpSpPr>
        <p:grpSpPr>
          <a:xfrm>
            <a:off x="5842489" y="2084651"/>
            <a:ext cx="473400" cy="473400"/>
            <a:chOff x="5842489" y="1703401"/>
            <a:chExt cx="473400" cy="473400"/>
          </a:xfrm>
        </p:grpSpPr>
        <p:sp>
          <p:nvSpPr>
            <p:cNvPr id="365" name="Google Shape;365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5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67" name="Google Shape;367;p41"/>
          <p:cNvGrpSpPr/>
          <p:nvPr/>
        </p:nvGrpSpPr>
        <p:grpSpPr>
          <a:xfrm>
            <a:off x="6880814" y="3957550"/>
            <a:ext cx="473400" cy="473400"/>
            <a:chOff x="6880814" y="3576300"/>
            <a:chExt cx="473400" cy="473400"/>
          </a:xfrm>
        </p:grpSpPr>
        <p:sp>
          <p:nvSpPr>
            <p:cNvPr id="368" name="Google Shape;368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6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70" name="Google Shape;370;p41"/>
          <p:cNvGrpSpPr/>
          <p:nvPr/>
        </p:nvGrpSpPr>
        <p:grpSpPr>
          <a:xfrm>
            <a:off x="4852739" y="3957550"/>
            <a:ext cx="473400" cy="473400"/>
            <a:chOff x="4852739" y="3576300"/>
            <a:chExt cx="473400" cy="473400"/>
          </a:xfrm>
        </p:grpSpPr>
        <p:sp>
          <p:nvSpPr>
            <p:cNvPr id="371" name="Google Shape;371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4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73" name="Google Shape;373;p41"/>
          <p:cNvGrpSpPr/>
          <p:nvPr/>
        </p:nvGrpSpPr>
        <p:grpSpPr>
          <a:xfrm>
            <a:off x="2824664" y="3957550"/>
            <a:ext cx="473400" cy="473400"/>
            <a:chOff x="2824664" y="3576300"/>
            <a:chExt cx="473400" cy="473400"/>
          </a:xfrm>
        </p:grpSpPr>
        <p:sp>
          <p:nvSpPr>
            <p:cNvPr id="374" name="Google Shape;374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2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376" name="Google Shape;376;p41"/>
          <p:cNvSpPr txBox="1"/>
          <p:nvPr/>
        </p:nvSpPr>
        <p:spPr>
          <a:xfrm>
            <a:off x="1379850" y="15373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1963 – Larry Roberts, the father of CV, described the process of deriving 3D info about solid objects from 2D photographs.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77" name="Google Shape;377;p41"/>
          <p:cNvSpPr txBox="1"/>
          <p:nvPr/>
        </p:nvSpPr>
        <p:spPr>
          <a:xfrm>
            <a:off x="3377205" y="15373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2001 – Two researchers at MIT introduced the first face detection framework (Viola-Jones) that works in real-time.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78" name="Google Shape;378;p41"/>
          <p:cNvSpPr txBox="1"/>
          <p:nvPr/>
        </p:nvSpPr>
        <p:spPr>
          <a:xfrm>
            <a:off x="5436010" y="15373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2017 – Apple released the iPhone X in 2017, advertising face recognition as one of its primary new features.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79" name="Google Shape;379;p41"/>
          <p:cNvSpPr txBox="1"/>
          <p:nvPr/>
        </p:nvSpPr>
        <p:spPr>
          <a:xfrm>
            <a:off x="2418175" y="44448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1980 – Kunihiko Fukushima built the 'neocognitron', the precursor of modern Convolutional Neural Networks.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0" name="Google Shape;380;p41"/>
          <p:cNvSpPr txBox="1"/>
          <p:nvPr/>
        </p:nvSpPr>
        <p:spPr>
          <a:xfrm>
            <a:off x="4446255" y="44448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2012 – Google Brain's neural network recognized pictures of cats using a deep learning algorithm.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1" name="Google Shape;381;p41"/>
          <p:cNvSpPr txBox="1"/>
          <p:nvPr/>
        </p:nvSpPr>
        <p:spPr>
          <a:xfrm>
            <a:off x="6067835" y="44448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2018 – Alibaba’s AI model scored better than humans in a Stanford University reading and comprehension test.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42"/>
          <p:cNvSpPr txBox="1"/>
          <p:nvPr>
            <p:ph type="title"/>
          </p:nvPr>
        </p:nvSpPr>
        <p:spPr>
          <a:xfrm>
            <a:off x="855300" y="836000"/>
            <a:ext cx="7433400" cy="100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Subfields</a:t>
            </a:r>
            <a:endParaRPr/>
          </a:p>
        </p:txBody>
      </p:sp>
      <p:sp>
        <p:nvSpPr>
          <p:cNvPr id="388" name="Google Shape;388;p42"/>
          <p:cNvSpPr/>
          <p:nvPr/>
        </p:nvSpPr>
        <p:spPr>
          <a:xfrm>
            <a:off x="3505400" y="1521525"/>
            <a:ext cx="1538100" cy="5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89" name="Google Shape;38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441475"/>
            <a:ext cx="8096250" cy="3308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3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sp>
        <p:nvSpPr>
          <p:cNvPr id="395" name="Google Shape;395;p43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Examples</a:t>
            </a:r>
            <a:endParaRPr/>
          </a:p>
        </p:txBody>
      </p:sp>
      <p:sp>
        <p:nvSpPr>
          <p:cNvPr id="396" name="Google Shape;396;p43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5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97" name="Google Shape;397;p43"/>
          <p:cNvPicPr preferRelativeResize="0"/>
          <p:nvPr/>
        </p:nvPicPr>
        <p:blipFill rotWithShape="1">
          <a:blip r:embed="rId3">
            <a:alphaModFix/>
          </a:blip>
          <a:srcRect b="1623" l="651" r="661" t="0"/>
          <a:stretch/>
        </p:blipFill>
        <p:spPr>
          <a:xfrm>
            <a:off x="6103725" y="247575"/>
            <a:ext cx="1906824" cy="2478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30000" stPos="0" sy="-100000" ky="0"/>
          </a:effec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Types</a:t>
            </a:r>
            <a:endParaRPr/>
          </a:p>
        </p:txBody>
      </p:sp>
      <p:sp>
        <p:nvSpPr>
          <p:cNvPr id="403" name="Google Shape;403;p44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4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6" name="Google Shape;40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300" y="1627903"/>
            <a:ext cx="7433401" cy="25651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407" name="Google Shape;407;p44"/>
          <p:cNvGrpSpPr/>
          <p:nvPr/>
        </p:nvGrpSpPr>
        <p:grpSpPr>
          <a:xfrm>
            <a:off x="853829" y="4205500"/>
            <a:ext cx="4522096" cy="713450"/>
            <a:chOff x="633502" y="4205500"/>
            <a:chExt cx="5200800" cy="713450"/>
          </a:xfrm>
        </p:grpSpPr>
        <p:cxnSp>
          <p:nvCxnSpPr>
            <p:cNvPr id="408" name="Google Shape;408;p44"/>
            <p:cNvCxnSpPr/>
            <p:nvPr/>
          </p:nvCxnSpPr>
          <p:spPr>
            <a:xfrm rot="10800000">
              <a:off x="633502" y="4205500"/>
              <a:ext cx="1964100" cy="292800"/>
            </a:xfrm>
            <a:prstGeom prst="bentConnector3">
              <a:avLst>
                <a:gd fmla="val 100010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" name="Google Shape;409;p44"/>
            <p:cNvCxnSpPr/>
            <p:nvPr/>
          </p:nvCxnSpPr>
          <p:spPr>
            <a:xfrm flipH="1" rot="10800000">
              <a:off x="2597602" y="4205500"/>
              <a:ext cx="3236700" cy="292800"/>
            </a:xfrm>
            <a:prstGeom prst="bentConnector3">
              <a:avLst>
                <a:gd fmla="val 100650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0" name="Google Shape;410;p44"/>
            <p:cNvSpPr txBox="1"/>
            <p:nvPr/>
          </p:nvSpPr>
          <p:spPr>
            <a:xfrm>
              <a:off x="2223125" y="4487850"/>
              <a:ext cx="2168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Single Object</a:t>
              </a:r>
              <a:endParaRPr sz="1600"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grpSp>
        <p:nvGrpSpPr>
          <p:cNvPr id="411" name="Google Shape;411;p44"/>
          <p:cNvGrpSpPr/>
          <p:nvPr/>
        </p:nvGrpSpPr>
        <p:grpSpPr>
          <a:xfrm>
            <a:off x="6151614" y="4205500"/>
            <a:ext cx="2137164" cy="713450"/>
            <a:chOff x="1497525" y="4205500"/>
            <a:chExt cx="4336777" cy="713450"/>
          </a:xfrm>
        </p:grpSpPr>
        <p:cxnSp>
          <p:nvCxnSpPr>
            <p:cNvPr id="412" name="Google Shape;412;p44"/>
            <p:cNvCxnSpPr/>
            <p:nvPr/>
          </p:nvCxnSpPr>
          <p:spPr>
            <a:xfrm rot="10800000">
              <a:off x="1969402" y="4236700"/>
              <a:ext cx="628200" cy="261600"/>
            </a:xfrm>
            <a:prstGeom prst="bentConnector3">
              <a:avLst>
                <a:gd fmla="val 94962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" name="Google Shape;413;p44"/>
            <p:cNvCxnSpPr/>
            <p:nvPr/>
          </p:nvCxnSpPr>
          <p:spPr>
            <a:xfrm flipH="1" rot="10800000">
              <a:off x="2597602" y="4205500"/>
              <a:ext cx="3236700" cy="292800"/>
            </a:xfrm>
            <a:prstGeom prst="bentConnector3">
              <a:avLst>
                <a:gd fmla="val 99771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" name="Google Shape;414;p44"/>
            <p:cNvSpPr txBox="1"/>
            <p:nvPr/>
          </p:nvSpPr>
          <p:spPr>
            <a:xfrm>
              <a:off x="1497525" y="4487850"/>
              <a:ext cx="32367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Multiple </a:t>
              </a: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Objects</a:t>
              </a:r>
              <a:endParaRPr sz="1600"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Example</a:t>
            </a:r>
            <a:endParaRPr/>
          </a:p>
        </p:txBody>
      </p:sp>
      <p:sp>
        <p:nvSpPr>
          <p:cNvPr id="420" name="Google Shape;420;p4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1" name="Google Shape;421;p45"/>
          <p:cNvPicPr preferRelativeResize="0"/>
          <p:nvPr/>
        </p:nvPicPr>
        <p:blipFill rotWithShape="1">
          <a:blip r:embed="rId3">
            <a:alphaModFix/>
          </a:blip>
          <a:srcRect b="2530" l="14148" r="14929" t="3058"/>
          <a:stretch/>
        </p:blipFill>
        <p:spPr>
          <a:xfrm>
            <a:off x="2896125" y="1440200"/>
            <a:ext cx="3315100" cy="3309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Example</a:t>
            </a:r>
            <a:endParaRPr/>
          </a:p>
        </p:txBody>
      </p:sp>
      <p:sp>
        <p:nvSpPr>
          <p:cNvPr id="427" name="Google Shape;427;p4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8" name="Google Shape;42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3900" y="620801"/>
            <a:ext cx="5030849" cy="1627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29" name="Google Shape;42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400401"/>
            <a:ext cx="7593428" cy="25906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30" name="Google Shape;430;p46"/>
          <p:cNvSpPr txBox="1"/>
          <p:nvPr/>
        </p:nvSpPr>
        <p:spPr>
          <a:xfrm>
            <a:off x="614400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r>
              <a:rPr lang="en" u="sng">
                <a:solidFill>
                  <a:schemeClr val="hlink"/>
                </a:solidFill>
                <a:hlinkClick r:id="rId5"/>
              </a:rPr>
              <a:t>Classifying MNIST GitHub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Example Loss</a:t>
            </a:r>
            <a:endParaRPr/>
          </a:p>
        </p:txBody>
      </p:sp>
      <p:sp>
        <p:nvSpPr>
          <p:cNvPr id="436" name="Google Shape;436;p4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7" name="Google Shape;437;p47"/>
          <p:cNvPicPr preferRelativeResize="0"/>
          <p:nvPr/>
        </p:nvPicPr>
        <p:blipFill rotWithShape="1">
          <a:blip r:embed="rId3">
            <a:alphaModFix/>
          </a:blip>
          <a:srcRect b="0" l="0" r="0" t="12990"/>
          <a:stretch/>
        </p:blipFill>
        <p:spPr>
          <a:xfrm>
            <a:off x="369475" y="1754425"/>
            <a:ext cx="8405051" cy="201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8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</a:t>
            </a:r>
            <a:endParaRPr/>
          </a:p>
        </p:txBody>
      </p:sp>
      <p:sp>
        <p:nvSpPr>
          <p:cNvPr id="443" name="Google Shape;443;p48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Examples</a:t>
            </a:r>
            <a:endParaRPr/>
          </a:p>
        </p:txBody>
      </p:sp>
      <p:sp>
        <p:nvSpPr>
          <p:cNvPr id="444" name="Google Shape;444;p48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6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445" name="Google Shape;44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0501" y="405150"/>
            <a:ext cx="1906950" cy="1906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</a:t>
            </a:r>
            <a:endParaRPr/>
          </a:p>
        </p:txBody>
      </p:sp>
      <p:sp>
        <p:nvSpPr>
          <p:cNvPr id="451" name="Google Shape;451;p49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9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4" name="Google Shape;45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6014" y="1486500"/>
            <a:ext cx="4271962" cy="3327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 </a:t>
            </a:r>
            <a:r>
              <a:rPr lang="en"/>
              <a:t>Example</a:t>
            </a:r>
            <a:endParaRPr/>
          </a:p>
        </p:txBody>
      </p:sp>
      <p:sp>
        <p:nvSpPr>
          <p:cNvPr id="460" name="Google Shape;460;p5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1" name="Google Shape;461;p50"/>
          <p:cNvPicPr preferRelativeResize="0"/>
          <p:nvPr/>
        </p:nvPicPr>
        <p:blipFill rotWithShape="1">
          <a:blip r:embed="rId3">
            <a:alphaModFix/>
          </a:blip>
          <a:srcRect b="2530" l="14148" r="14929" t="3058"/>
          <a:stretch/>
        </p:blipFill>
        <p:spPr>
          <a:xfrm>
            <a:off x="603925" y="1333100"/>
            <a:ext cx="3315100" cy="3309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62" name="Google Shape;46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9900" y="1588425"/>
            <a:ext cx="4059250" cy="2799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cxnSp>
        <p:nvCxnSpPr>
          <p:cNvPr id="463" name="Google Shape;463;p50"/>
          <p:cNvCxnSpPr>
            <a:stCxn id="461" idx="3"/>
            <a:endCxn id="462" idx="1"/>
          </p:cNvCxnSpPr>
          <p:nvPr/>
        </p:nvCxnSpPr>
        <p:spPr>
          <a:xfrm>
            <a:off x="3919025" y="2987925"/>
            <a:ext cx="1050900" cy="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Outline</a:t>
            </a:r>
            <a:endParaRPr/>
          </a:p>
        </p:txBody>
      </p:sp>
      <p:sp>
        <p:nvSpPr>
          <p:cNvPr id="118" name="Google Shape;118;p15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Quick Intro to Machine Learning &amp; ML Concepts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General Conference over Computer Vision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Presentation of </a:t>
            </a:r>
            <a:r>
              <a:rPr lang="en"/>
              <a:t>the available workshop (TensorFlow)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Kaggle Contest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Feel free to </a:t>
            </a:r>
            <a:r>
              <a:rPr lang="en">
                <a:solidFill>
                  <a:schemeClr val="accent2"/>
                </a:solidFill>
                <a:highlight>
                  <a:schemeClr val="lt2"/>
                </a:highlight>
              </a:rPr>
              <a:t>ask any questions</a:t>
            </a:r>
            <a:r>
              <a:rPr lang="en"/>
              <a:t> regarding this presentation !</a:t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 </a:t>
            </a:r>
            <a:r>
              <a:rPr lang="en"/>
              <a:t>Model Example</a:t>
            </a:r>
            <a:endParaRPr/>
          </a:p>
        </p:txBody>
      </p:sp>
      <p:sp>
        <p:nvSpPr>
          <p:cNvPr id="469" name="Google Shape;469;p51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51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5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2" name="Google Shape;47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725" y="1443575"/>
            <a:ext cx="7806575" cy="319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 Example Loss</a:t>
            </a:r>
            <a:endParaRPr/>
          </a:p>
        </p:txBody>
      </p:sp>
      <p:sp>
        <p:nvSpPr>
          <p:cNvPr id="478" name="Google Shape;478;p52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52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5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1" name="Google Shape;48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9751" y="1798839"/>
            <a:ext cx="5144499" cy="2528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3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487" name="Google Shape;487;p53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Examples</a:t>
            </a:r>
            <a:endParaRPr/>
          </a:p>
        </p:txBody>
      </p:sp>
      <p:sp>
        <p:nvSpPr>
          <p:cNvPr id="488" name="Google Shape;488;p53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7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489" name="Google Shape;48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9350" y="304800"/>
            <a:ext cx="2521100" cy="2033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495" name="Google Shape;495;p54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54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5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8" name="Google Shape;49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526" y="1333100"/>
            <a:ext cx="5544950" cy="3671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 Steps</a:t>
            </a:r>
            <a:endParaRPr/>
          </a:p>
        </p:txBody>
      </p:sp>
      <p:sp>
        <p:nvSpPr>
          <p:cNvPr id="504" name="Google Shape;504;p55"/>
          <p:cNvSpPr txBox="1"/>
          <p:nvPr>
            <p:ph idx="2" type="body"/>
          </p:nvPr>
        </p:nvSpPr>
        <p:spPr>
          <a:xfrm>
            <a:off x="5670899" y="1533625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phases :</a:t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Sliding Window &amp; Non-Maximum Suppression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Object Detection &amp; Classification</a:t>
            </a:r>
            <a:endParaRPr/>
          </a:p>
        </p:txBody>
      </p:sp>
      <p:sp>
        <p:nvSpPr>
          <p:cNvPr id="505" name="Google Shape;505;p5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6" name="Google Shape;50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0788" y="1333100"/>
            <a:ext cx="1957250" cy="15371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07" name="Google Shape;507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191" y="3064376"/>
            <a:ext cx="3658424" cy="1685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 Model Examples</a:t>
            </a:r>
            <a:endParaRPr/>
          </a:p>
        </p:txBody>
      </p:sp>
      <p:sp>
        <p:nvSpPr>
          <p:cNvPr id="513" name="Google Shape;513;p5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100" y="1422650"/>
            <a:ext cx="4299797" cy="35055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15" name="Google Shape;515;p56"/>
          <p:cNvSpPr txBox="1"/>
          <p:nvPr/>
        </p:nvSpPr>
        <p:spPr>
          <a:xfrm>
            <a:off x="0" y="45279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u="sng">
                <a:solidFill>
                  <a:schemeClr val="hlink"/>
                </a:solidFill>
                <a:hlinkClick r:id="rId4"/>
              </a:rPr>
              <a:t>YOLOV5 GitHub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u="sng">
                <a:solidFill>
                  <a:schemeClr val="hlink"/>
                </a:solidFill>
                <a:hlinkClick r:id="rId5"/>
              </a:rPr>
              <a:t>SSD Paper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7"/>
          <p:cNvSpPr txBox="1"/>
          <p:nvPr>
            <p:ph type="ctrTitle"/>
          </p:nvPr>
        </p:nvSpPr>
        <p:spPr>
          <a:xfrm>
            <a:off x="855300" y="2726350"/>
            <a:ext cx="7162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</a:t>
            </a:r>
            <a:endParaRPr/>
          </a:p>
        </p:txBody>
      </p:sp>
      <p:sp>
        <p:nvSpPr>
          <p:cNvPr id="521" name="Google Shape;521;p57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Definition, Applications and Examples</a:t>
            </a:r>
            <a:endParaRPr/>
          </a:p>
        </p:txBody>
      </p:sp>
      <p:sp>
        <p:nvSpPr>
          <p:cNvPr id="522" name="Google Shape;522;p57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8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23" name="Google Shape;52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375" y="290875"/>
            <a:ext cx="3347550" cy="1883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33000" stPos="0" sy="-100000" ky="0"/>
          </a:effec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 Architecture</a:t>
            </a:r>
            <a:endParaRPr/>
          </a:p>
        </p:txBody>
      </p:sp>
      <p:sp>
        <p:nvSpPr>
          <p:cNvPr id="529" name="Google Shape;529;p58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58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5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2" name="Google Shape;53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9188"/>
            <a:ext cx="9144000" cy="23251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5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Segm. VS Instance Segm.</a:t>
            </a:r>
            <a:endParaRPr/>
          </a:p>
        </p:txBody>
      </p:sp>
      <p:sp>
        <p:nvSpPr>
          <p:cNvPr id="538" name="Google Shape;538;p59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59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5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1" name="Google Shape;54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254" y="1427375"/>
            <a:ext cx="8405485" cy="34167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</a:t>
            </a:r>
            <a:r>
              <a:rPr lang="en"/>
              <a:t>Segmentation Model Example</a:t>
            </a:r>
            <a:endParaRPr/>
          </a:p>
        </p:txBody>
      </p:sp>
      <p:sp>
        <p:nvSpPr>
          <p:cNvPr id="547" name="Google Shape;547;p60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6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9" name="Google Shape;54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9200" y="1366125"/>
            <a:ext cx="5937774" cy="335068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550" name="Google Shape;550;p60"/>
          <p:cNvGrpSpPr/>
          <p:nvPr/>
        </p:nvGrpSpPr>
        <p:grpSpPr>
          <a:xfrm>
            <a:off x="2799199" y="4589925"/>
            <a:ext cx="2318517" cy="713450"/>
            <a:chOff x="633502" y="4205500"/>
            <a:chExt cx="5200800" cy="713450"/>
          </a:xfrm>
        </p:grpSpPr>
        <p:cxnSp>
          <p:nvCxnSpPr>
            <p:cNvPr id="551" name="Google Shape;551;p60"/>
            <p:cNvCxnSpPr/>
            <p:nvPr/>
          </p:nvCxnSpPr>
          <p:spPr>
            <a:xfrm rot="10800000">
              <a:off x="633502" y="4205500"/>
              <a:ext cx="1964100" cy="292800"/>
            </a:xfrm>
            <a:prstGeom prst="bentConnector3">
              <a:avLst>
                <a:gd fmla="val 99709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2" name="Google Shape;552;p60"/>
            <p:cNvCxnSpPr/>
            <p:nvPr/>
          </p:nvCxnSpPr>
          <p:spPr>
            <a:xfrm flipH="1" rot="10800000">
              <a:off x="2597602" y="4205500"/>
              <a:ext cx="3236700" cy="292800"/>
            </a:xfrm>
            <a:prstGeom prst="bentConnector3">
              <a:avLst>
                <a:gd fmla="val 101735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53" name="Google Shape;553;p60"/>
            <p:cNvSpPr txBox="1"/>
            <p:nvPr/>
          </p:nvSpPr>
          <p:spPr>
            <a:xfrm>
              <a:off x="2223125" y="4487850"/>
              <a:ext cx="2168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Encoder</a:t>
              </a:r>
              <a:endParaRPr sz="1600"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grpSp>
        <p:nvGrpSpPr>
          <p:cNvPr id="554" name="Google Shape;554;p60"/>
          <p:cNvGrpSpPr/>
          <p:nvPr/>
        </p:nvGrpSpPr>
        <p:grpSpPr>
          <a:xfrm>
            <a:off x="5959873" y="4589925"/>
            <a:ext cx="2683092" cy="713450"/>
            <a:chOff x="-184298" y="4205500"/>
            <a:chExt cx="6018600" cy="713450"/>
          </a:xfrm>
        </p:grpSpPr>
        <p:cxnSp>
          <p:nvCxnSpPr>
            <p:cNvPr id="555" name="Google Shape;555;p60"/>
            <p:cNvCxnSpPr/>
            <p:nvPr/>
          </p:nvCxnSpPr>
          <p:spPr>
            <a:xfrm rot="10800000">
              <a:off x="-184298" y="4245100"/>
              <a:ext cx="2781900" cy="253200"/>
            </a:xfrm>
            <a:prstGeom prst="bentConnector3">
              <a:avLst>
                <a:gd fmla="val 98736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6" name="Google Shape;556;p60"/>
            <p:cNvCxnSpPr/>
            <p:nvPr/>
          </p:nvCxnSpPr>
          <p:spPr>
            <a:xfrm flipH="1" rot="10800000">
              <a:off x="2597602" y="4205500"/>
              <a:ext cx="3236700" cy="292800"/>
            </a:xfrm>
            <a:prstGeom prst="bentConnector3">
              <a:avLst>
                <a:gd fmla="val 101735" name="adj1"/>
              </a:avLst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57" name="Google Shape;557;p60"/>
            <p:cNvSpPr txBox="1"/>
            <p:nvPr/>
          </p:nvSpPr>
          <p:spPr>
            <a:xfrm>
              <a:off x="171981" y="4487850"/>
              <a:ext cx="2168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Decoder</a:t>
              </a:r>
              <a:endParaRPr sz="1600"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sp>
        <p:nvSpPr>
          <p:cNvPr id="558" name="Google Shape;558;p60"/>
          <p:cNvSpPr txBox="1"/>
          <p:nvPr/>
        </p:nvSpPr>
        <p:spPr>
          <a:xfrm>
            <a:off x="6184775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u="sng">
                <a:solidFill>
                  <a:schemeClr val="hlink"/>
                </a:solidFill>
                <a:hlinkClick r:id="rId4"/>
              </a:rPr>
              <a:t>UNet Paper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/>
          <p:nvPr>
            <p:ph type="ctrTitle"/>
          </p:nvPr>
        </p:nvSpPr>
        <p:spPr>
          <a:xfrm>
            <a:off x="855300" y="2726350"/>
            <a:ext cx="6411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Intro to Machine Learning</a:t>
            </a:r>
            <a:endParaRPr/>
          </a:p>
        </p:txBody>
      </p:sp>
      <p:sp>
        <p:nvSpPr>
          <p:cNvPr id="125" name="Google Shape;125;p16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Definitions</a:t>
            </a:r>
            <a:endParaRPr/>
          </a:p>
        </p:txBody>
      </p:sp>
      <p:sp>
        <p:nvSpPr>
          <p:cNvPr id="126" name="Google Shape;126;p16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2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27" name="Google Shape;127;p16"/>
          <p:cNvPicPr preferRelativeResize="0"/>
          <p:nvPr/>
        </p:nvPicPr>
        <p:blipFill rotWithShape="1">
          <a:blip r:embed="rId3">
            <a:alphaModFix/>
          </a:blip>
          <a:srcRect b="7189" l="0" r="0" t="8720"/>
          <a:stretch/>
        </p:blipFill>
        <p:spPr>
          <a:xfrm>
            <a:off x="5617400" y="364450"/>
            <a:ext cx="3181876" cy="1450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Instance </a:t>
            </a:r>
            <a:r>
              <a:rPr lang="en"/>
              <a:t>Segmentation Example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61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61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6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7" name="Google Shape;56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800" y="1981475"/>
            <a:ext cx="6770401" cy="2596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 Example Loss</a:t>
            </a:r>
            <a:endParaRPr/>
          </a:p>
        </p:txBody>
      </p:sp>
      <p:sp>
        <p:nvSpPr>
          <p:cNvPr id="573" name="Google Shape;573;p62"/>
          <p:cNvSpPr txBox="1"/>
          <p:nvPr>
            <p:ph idx="1" type="body"/>
          </p:nvPr>
        </p:nvSpPr>
        <p:spPr>
          <a:xfrm>
            <a:off x="4345050" y="2757175"/>
            <a:ext cx="4539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Or</a:t>
            </a:r>
            <a:endParaRPr/>
          </a:p>
        </p:txBody>
      </p:sp>
      <p:sp>
        <p:nvSpPr>
          <p:cNvPr id="574" name="Google Shape;574;p62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6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6" name="Google Shape;576;p62"/>
          <p:cNvPicPr preferRelativeResize="0"/>
          <p:nvPr/>
        </p:nvPicPr>
        <p:blipFill rotWithShape="1">
          <a:blip r:embed="rId3">
            <a:alphaModFix/>
          </a:blip>
          <a:srcRect b="0" l="0" r="0" t="12990"/>
          <a:stretch/>
        </p:blipFill>
        <p:spPr>
          <a:xfrm>
            <a:off x="2129150" y="1423675"/>
            <a:ext cx="5119025" cy="1226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77" name="Google Shape;577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4325" y="3069450"/>
            <a:ext cx="3375326" cy="1798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63"/>
          <p:cNvSpPr txBox="1"/>
          <p:nvPr>
            <p:ph type="ctrTitle"/>
          </p:nvPr>
        </p:nvSpPr>
        <p:spPr>
          <a:xfrm>
            <a:off x="855300" y="2726350"/>
            <a:ext cx="7162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Presentation</a:t>
            </a:r>
            <a:endParaRPr/>
          </a:p>
        </p:txBody>
      </p:sp>
      <p:sp>
        <p:nvSpPr>
          <p:cNvPr id="583" name="Google Shape;583;p63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Explanation of the workshop</a:t>
            </a:r>
            <a:endParaRPr/>
          </a:p>
        </p:txBody>
      </p:sp>
      <p:sp>
        <p:nvSpPr>
          <p:cNvPr id="584" name="Google Shape;584;p63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9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85" name="Google Shape;58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5250" y="903888"/>
            <a:ext cx="1054675" cy="1019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6000" fadeDir="5400012" kx="0" rotWithShape="0" algn="bl" stA="33000" stPos="0" sy="-100000" ky="0"/>
          </a:effectLst>
        </p:spPr>
      </p:pic>
      <p:pic>
        <p:nvPicPr>
          <p:cNvPr id="586" name="Google Shape;586;p63"/>
          <p:cNvPicPr preferRelativeResize="0"/>
          <p:nvPr/>
        </p:nvPicPr>
        <p:blipFill rotWithShape="1">
          <a:blip r:embed="rId4">
            <a:alphaModFix/>
          </a:blip>
          <a:srcRect b="17474" l="8986" r="9903" t="8947"/>
          <a:stretch/>
        </p:blipFill>
        <p:spPr>
          <a:xfrm>
            <a:off x="6994250" y="1201400"/>
            <a:ext cx="1800574" cy="7220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dk1">
                <a:alpha val="40000"/>
              </a:schemeClr>
            </a:outerShdw>
            <a:reflection blurRad="0" dir="5400000" dist="38100" endA="0" endPos="36000" fadeDir="5400012" kx="0" rotWithShape="0" algn="bl" stA="33000" stPos="0" sy="-100000" ky="0"/>
          </a:effectLst>
        </p:spPr>
      </p:pic>
      <p:pic>
        <p:nvPicPr>
          <p:cNvPr id="587" name="Google Shape;587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9250" y="897063"/>
            <a:ext cx="967200" cy="103316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4"/>
          <p:cNvSpPr txBox="1"/>
          <p:nvPr>
            <p:ph idx="4294967295" type="subTitle"/>
          </p:nvPr>
        </p:nvSpPr>
        <p:spPr>
          <a:xfrm>
            <a:off x="855300" y="3411550"/>
            <a:ext cx="6761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1"/>
                </a:solidFill>
              </a:rPr>
              <a:t>Google’s open-source library for machine learning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93" name="Google Shape;593;p6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594" name="Google Shape;59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6150" y="825075"/>
            <a:ext cx="1838966" cy="1964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50000" stPos="0" sy="-100000" ky="0"/>
          </a:effectLst>
        </p:spPr>
      </p:pic>
      <p:sp>
        <p:nvSpPr>
          <p:cNvPr id="595" name="Google Shape;595;p64"/>
          <p:cNvSpPr txBox="1"/>
          <p:nvPr>
            <p:ph idx="4294967295" type="ctrTitle"/>
          </p:nvPr>
        </p:nvSpPr>
        <p:spPr>
          <a:xfrm>
            <a:off x="855300" y="2269150"/>
            <a:ext cx="5238600" cy="1159800"/>
          </a:xfrm>
          <a:prstGeom prst="rect">
            <a:avLst/>
          </a:prstGeom>
          <a:effectLst>
            <a:outerShdw blurRad="171450" rotWithShape="0" algn="bl" dir="2400000" dist="28575">
              <a:srgbClr val="E55B2D"/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8BF3C"/>
                </a:solidFill>
              </a:rPr>
              <a:t>TensorFlow</a:t>
            </a:r>
            <a:endParaRPr sz="7200">
              <a:solidFill>
                <a:srgbClr val="F8BF3C"/>
              </a:solidFill>
            </a:endParaRPr>
          </a:p>
        </p:txBody>
      </p:sp>
      <p:pic>
        <p:nvPicPr>
          <p:cNvPr id="596" name="Google Shape;596;p64"/>
          <p:cNvPicPr preferRelativeResize="0"/>
          <p:nvPr/>
        </p:nvPicPr>
        <p:blipFill rotWithShape="1">
          <a:blip r:embed="rId4">
            <a:alphaModFix/>
          </a:blip>
          <a:srcRect b="0" l="0" r="27771" t="0"/>
          <a:stretch/>
        </p:blipFill>
        <p:spPr>
          <a:xfrm flipH="1" rot="10800000">
            <a:off x="0" y="-225"/>
            <a:ext cx="3905700" cy="22419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5"/>
          <p:cNvSpPr txBox="1"/>
          <p:nvPr>
            <p:ph type="title"/>
          </p:nvPr>
        </p:nvSpPr>
        <p:spPr>
          <a:xfrm>
            <a:off x="92025" y="114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602" name="Google Shape;602;p6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3" name="Google Shape;603;p65"/>
          <p:cNvPicPr preferRelativeResize="0"/>
          <p:nvPr/>
        </p:nvPicPr>
        <p:blipFill rotWithShape="1">
          <a:blip r:embed="rId3">
            <a:alphaModFix/>
          </a:blip>
          <a:srcRect b="1456" l="0" r="0" t="1456"/>
          <a:stretch/>
        </p:blipFill>
        <p:spPr>
          <a:xfrm>
            <a:off x="3081638" y="-167575"/>
            <a:ext cx="4787977" cy="5490452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p65"/>
          <p:cNvSpPr txBox="1"/>
          <p:nvPr/>
        </p:nvSpPr>
        <p:spPr>
          <a:xfrm>
            <a:off x="2479717" y="620920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2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5" name="Google Shape;605;p65"/>
          <p:cNvSpPr txBox="1"/>
          <p:nvPr/>
        </p:nvSpPr>
        <p:spPr>
          <a:xfrm>
            <a:off x="2758838" y="181325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1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6" name="Google Shape;606;p65"/>
          <p:cNvSpPr txBox="1"/>
          <p:nvPr/>
        </p:nvSpPr>
        <p:spPr>
          <a:xfrm>
            <a:off x="2822168" y="923179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3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7" name="Google Shape;607;p65"/>
          <p:cNvSpPr txBox="1"/>
          <p:nvPr/>
        </p:nvSpPr>
        <p:spPr>
          <a:xfrm>
            <a:off x="2842875" y="1507575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4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8" name="Google Shape;608;p65"/>
          <p:cNvSpPr txBox="1"/>
          <p:nvPr/>
        </p:nvSpPr>
        <p:spPr>
          <a:xfrm>
            <a:off x="2822175" y="2128000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5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9" name="Google Shape;609;p65"/>
          <p:cNvSpPr txBox="1"/>
          <p:nvPr/>
        </p:nvSpPr>
        <p:spPr>
          <a:xfrm>
            <a:off x="2842875" y="2615113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6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10" name="Google Shape;610;p65"/>
          <p:cNvSpPr txBox="1"/>
          <p:nvPr/>
        </p:nvSpPr>
        <p:spPr>
          <a:xfrm>
            <a:off x="2822175" y="3217525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7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11" name="Google Shape;611;p65"/>
          <p:cNvSpPr txBox="1"/>
          <p:nvPr/>
        </p:nvSpPr>
        <p:spPr>
          <a:xfrm>
            <a:off x="2842875" y="3764575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8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12" name="Google Shape;612;p65"/>
          <p:cNvSpPr txBox="1"/>
          <p:nvPr/>
        </p:nvSpPr>
        <p:spPr>
          <a:xfrm>
            <a:off x="2490864" y="4123013"/>
            <a:ext cx="5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9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13" name="Google Shape;613;p65"/>
          <p:cNvSpPr/>
          <p:nvPr/>
        </p:nvSpPr>
        <p:spPr>
          <a:xfrm>
            <a:off x="3376275" y="255375"/>
            <a:ext cx="2839800" cy="616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65"/>
          <p:cNvSpPr/>
          <p:nvPr/>
        </p:nvSpPr>
        <p:spPr>
          <a:xfrm>
            <a:off x="3376275" y="879950"/>
            <a:ext cx="4043700" cy="25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65"/>
          <p:cNvSpPr/>
          <p:nvPr/>
        </p:nvSpPr>
        <p:spPr>
          <a:xfrm>
            <a:off x="3376275" y="1148600"/>
            <a:ext cx="3684600" cy="321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65"/>
          <p:cNvSpPr/>
          <p:nvPr/>
        </p:nvSpPr>
        <p:spPr>
          <a:xfrm>
            <a:off x="3376275" y="1513850"/>
            <a:ext cx="3822600" cy="73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65"/>
          <p:cNvSpPr/>
          <p:nvPr/>
        </p:nvSpPr>
        <p:spPr>
          <a:xfrm>
            <a:off x="3376275" y="2283850"/>
            <a:ext cx="4285200" cy="42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65"/>
          <p:cNvSpPr/>
          <p:nvPr/>
        </p:nvSpPr>
        <p:spPr>
          <a:xfrm>
            <a:off x="3376275" y="2744725"/>
            <a:ext cx="2656200" cy="497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65"/>
          <p:cNvSpPr/>
          <p:nvPr/>
        </p:nvSpPr>
        <p:spPr>
          <a:xfrm>
            <a:off x="3376275" y="3281425"/>
            <a:ext cx="4285200" cy="616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65"/>
          <p:cNvSpPr/>
          <p:nvPr/>
        </p:nvSpPr>
        <p:spPr>
          <a:xfrm>
            <a:off x="3376275" y="3937225"/>
            <a:ext cx="2617200" cy="39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65"/>
          <p:cNvSpPr/>
          <p:nvPr/>
        </p:nvSpPr>
        <p:spPr>
          <a:xfrm>
            <a:off x="3376275" y="4370125"/>
            <a:ext cx="3070500" cy="25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2" name="Google Shape;622;p65"/>
          <p:cNvGrpSpPr/>
          <p:nvPr/>
        </p:nvGrpSpPr>
        <p:grpSpPr>
          <a:xfrm>
            <a:off x="272050" y="577175"/>
            <a:ext cx="2617150" cy="1768812"/>
            <a:chOff x="57650" y="591275"/>
            <a:chExt cx="2617150" cy="1768812"/>
          </a:xfrm>
        </p:grpSpPr>
        <p:pic>
          <p:nvPicPr>
            <p:cNvPr id="623" name="Google Shape;623;p65"/>
            <p:cNvPicPr preferRelativeResize="0"/>
            <p:nvPr/>
          </p:nvPicPr>
          <p:blipFill rotWithShape="1">
            <a:blip r:embed="rId4">
              <a:alphaModFix/>
            </a:blip>
            <a:srcRect b="20780" l="4131" r="23389" t="20862"/>
            <a:stretch/>
          </p:blipFill>
          <p:spPr>
            <a:xfrm>
              <a:off x="57650" y="1245125"/>
              <a:ext cx="2461800" cy="1114962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24" name="Google Shape;624;p65"/>
            <p:cNvCxnSpPr/>
            <p:nvPr/>
          </p:nvCxnSpPr>
          <p:spPr>
            <a:xfrm rot="-5400000">
              <a:off x="2196900" y="746075"/>
              <a:ext cx="632700" cy="323100"/>
            </a:xfrm>
            <a:prstGeom prst="bentConnector3">
              <a:avLst>
                <a:gd fmla="val 10107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25" name="Google Shape;625;p65"/>
          <p:cNvGrpSpPr/>
          <p:nvPr/>
        </p:nvGrpSpPr>
        <p:grpSpPr>
          <a:xfrm>
            <a:off x="63521" y="987752"/>
            <a:ext cx="8773246" cy="2849509"/>
            <a:chOff x="57650" y="753795"/>
            <a:chExt cx="8773246" cy="2849509"/>
          </a:xfrm>
        </p:grpSpPr>
        <p:pic>
          <p:nvPicPr>
            <p:cNvPr id="626" name="Google Shape;626;p6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7650" y="1469325"/>
              <a:ext cx="2461799" cy="2133979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627" name="Google Shape;627;p6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376275" y="1212500"/>
              <a:ext cx="5454621" cy="21339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41000"/>
                </a:srgbClr>
              </a:outerShdw>
            </a:effectLst>
          </p:spPr>
        </p:pic>
        <p:cxnSp>
          <p:nvCxnSpPr>
            <p:cNvPr id="628" name="Google Shape;628;p65"/>
            <p:cNvCxnSpPr/>
            <p:nvPr/>
          </p:nvCxnSpPr>
          <p:spPr>
            <a:xfrm>
              <a:off x="2454850" y="2194050"/>
              <a:ext cx="1189500" cy="6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629" name="Google Shape;629;p65"/>
            <p:cNvCxnSpPr/>
            <p:nvPr/>
          </p:nvCxnSpPr>
          <p:spPr>
            <a:xfrm rot="-5400000">
              <a:off x="2147317" y="958095"/>
              <a:ext cx="693600" cy="285000"/>
            </a:xfrm>
            <a:prstGeom prst="bentConnector3">
              <a:avLst>
                <a:gd fmla="val 10000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sp>
        <p:nvSpPr>
          <p:cNvPr id="630" name="Google Shape;630;p65"/>
          <p:cNvSpPr/>
          <p:nvPr/>
        </p:nvSpPr>
        <p:spPr>
          <a:xfrm>
            <a:off x="3376275" y="4667125"/>
            <a:ext cx="2318100" cy="39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27C93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65"/>
          <p:cNvSpPr txBox="1"/>
          <p:nvPr/>
        </p:nvSpPr>
        <p:spPr>
          <a:xfrm>
            <a:off x="2639444" y="4502811"/>
            <a:ext cx="758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DM Serif Display"/>
                <a:ea typeface="DM Serif Display"/>
                <a:cs typeface="DM Serif Display"/>
                <a:sym typeface="DM Serif Display"/>
              </a:rPr>
              <a:t>10</a:t>
            </a:r>
            <a:endParaRPr b="1" sz="36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632" name="Google Shape;632;p65"/>
          <p:cNvCxnSpPr/>
          <p:nvPr/>
        </p:nvCxnSpPr>
        <p:spPr>
          <a:xfrm>
            <a:off x="3006223" y="1019613"/>
            <a:ext cx="289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633" name="Google Shape;633;p65"/>
          <p:cNvCxnSpPr/>
          <p:nvPr/>
        </p:nvCxnSpPr>
        <p:spPr>
          <a:xfrm>
            <a:off x="2981727" y="4498975"/>
            <a:ext cx="289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grpSp>
        <p:nvGrpSpPr>
          <p:cNvPr id="634" name="Google Shape;634;p65"/>
          <p:cNvGrpSpPr/>
          <p:nvPr/>
        </p:nvGrpSpPr>
        <p:grpSpPr>
          <a:xfrm>
            <a:off x="76212" y="1897600"/>
            <a:ext cx="2870525" cy="2149063"/>
            <a:chOff x="92025" y="1914438"/>
            <a:chExt cx="2870525" cy="2149063"/>
          </a:xfrm>
        </p:grpSpPr>
        <p:pic>
          <p:nvPicPr>
            <p:cNvPr id="635" name="Google Shape;635;p6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92025" y="2606665"/>
              <a:ext cx="2839799" cy="145683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36" name="Google Shape;636;p65"/>
            <p:cNvCxnSpPr/>
            <p:nvPr/>
          </p:nvCxnSpPr>
          <p:spPr>
            <a:xfrm rot="-5400000">
              <a:off x="2484650" y="2069238"/>
              <a:ext cx="632700" cy="323100"/>
            </a:xfrm>
            <a:prstGeom prst="bentConnector3">
              <a:avLst>
                <a:gd fmla="val 10107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37" name="Google Shape;637;p65"/>
          <p:cNvGrpSpPr/>
          <p:nvPr/>
        </p:nvGrpSpPr>
        <p:grpSpPr>
          <a:xfrm>
            <a:off x="39434" y="2502098"/>
            <a:ext cx="2870550" cy="1889173"/>
            <a:chOff x="92025" y="2537125"/>
            <a:chExt cx="2870550" cy="1889173"/>
          </a:xfrm>
        </p:grpSpPr>
        <p:pic>
          <p:nvPicPr>
            <p:cNvPr id="638" name="Google Shape;638;p65"/>
            <p:cNvPicPr preferRelativeResize="0"/>
            <p:nvPr/>
          </p:nvPicPr>
          <p:blipFill rotWithShape="1">
            <a:blip r:embed="rId8">
              <a:alphaModFix/>
            </a:blip>
            <a:srcRect b="15431" l="9382" r="7657" t="9768"/>
            <a:stretch/>
          </p:blipFill>
          <p:spPr>
            <a:xfrm>
              <a:off x="92025" y="2971593"/>
              <a:ext cx="2870550" cy="145470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39" name="Google Shape;639;p65"/>
            <p:cNvCxnSpPr/>
            <p:nvPr/>
          </p:nvCxnSpPr>
          <p:spPr>
            <a:xfrm rot="-5400000">
              <a:off x="2622075" y="2558575"/>
              <a:ext cx="361800" cy="318900"/>
            </a:xfrm>
            <a:prstGeom prst="bentConnector3">
              <a:avLst>
                <a:gd fmla="val 9920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40" name="Google Shape;640;p65"/>
          <p:cNvGrpSpPr/>
          <p:nvPr/>
        </p:nvGrpSpPr>
        <p:grpSpPr>
          <a:xfrm>
            <a:off x="272038" y="1678525"/>
            <a:ext cx="2709675" cy="1327737"/>
            <a:chOff x="197525" y="1676713"/>
            <a:chExt cx="2709675" cy="1327737"/>
          </a:xfrm>
        </p:grpSpPr>
        <p:pic>
          <p:nvPicPr>
            <p:cNvPr id="641" name="Google Shape;641;p6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197525" y="1676713"/>
              <a:ext cx="2671000" cy="10024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42" name="Google Shape;642;p65"/>
            <p:cNvCxnSpPr/>
            <p:nvPr/>
          </p:nvCxnSpPr>
          <p:spPr>
            <a:xfrm>
              <a:off x="2519300" y="2698750"/>
              <a:ext cx="387900" cy="305700"/>
            </a:xfrm>
            <a:prstGeom prst="bentConnector3">
              <a:avLst>
                <a:gd fmla="val 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43" name="Google Shape;643;p65"/>
          <p:cNvGrpSpPr/>
          <p:nvPr/>
        </p:nvGrpSpPr>
        <p:grpSpPr>
          <a:xfrm>
            <a:off x="2670892" y="350508"/>
            <a:ext cx="3916080" cy="3285350"/>
            <a:chOff x="2694637" y="328025"/>
            <a:chExt cx="3916080" cy="3285350"/>
          </a:xfrm>
        </p:grpSpPr>
        <p:pic>
          <p:nvPicPr>
            <p:cNvPr id="644" name="Google Shape;644;p6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2694637" y="328025"/>
              <a:ext cx="3916080" cy="27229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45" name="Google Shape;645;p65"/>
            <p:cNvCxnSpPr>
              <a:stCxn id="644" idx="1"/>
            </p:cNvCxnSpPr>
            <p:nvPr/>
          </p:nvCxnSpPr>
          <p:spPr>
            <a:xfrm>
              <a:off x="2694637" y="1689475"/>
              <a:ext cx="282000" cy="1923900"/>
            </a:xfrm>
            <a:prstGeom prst="bentConnector4">
              <a:avLst>
                <a:gd fmla="val -84441" name="adj1"/>
                <a:gd fmla="val 99815" name="adj2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646" name="Google Shape;646;p65"/>
          <p:cNvGrpSpPr/>
          <p:nvPr/>
        </p:nvGrpSpPr>
        <p:grpSpPr>
          <a:xfrm>
            <a:off x="2490973" y="1143316"/>
            <a:ext cx="4124701" cy="3349010"/>
            <a:chOff x="2490973" y="1143316"/>
            <a:chExt cx="4124701" cy="3349010"/>
          </a:xfrm>
        </p:grpSpPr>
        <p:pic>
          <p:nvPicPr>
            <p:cNvPr id="647" name="Google Shape;647;p65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2793073" y="1143316"/>
              <a:ext cx="3822601" cy="2670221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cxnSp>
          <p:nvCxnSpPr>
            <p:cNvPr id="648" name="Google Shape;648;p65"/>
            <p:cNvCxnSpPr>
              <a:stCxn id="647" idx="1"/>
              <a:endCxn id="612" idx="1"/>
            </p:cNvCxnSpPr>
            <p:nvPr/>
          </p:nvCxnSpPr>
          <p:spPr>
            <a:xfrm flipH="1">
              <a:off x="2490973" y="2478426"/>
              <a:ext cx="302100" cy="2013900"/>
            </a:xfrm>
            <a:prstGeom prst="bentConnector3">
              <a:avLst>
                <a:gd fmla="val 15916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6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Subject</a:t>
            </a:r>
            <a:endParaRPr/>
          </a:p>
        </p:txBody>
      </p:sp>
      <p:sp>
        <p:nvSpPr>
          <p:cNvPr id="654" name="Google Shape;654;p66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66"/>
          <p:cNvSpPr txBox="1"/>
          <p:nvPr>
            <p:ph idx="2" type="body"/>
          </p:nvPr>
        </p:nvSpPr>
        <p:spPr>
          <a:xfrm>
            <a:off x="4815600" y="1627900"/>
            <a:ext cx="4019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Classification problem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Model improvements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D</a:t>
            </a:r>
            <a:r>
              <a:rPr lang="en"/>
              <a:t>ata improvements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Model testing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Model exporting</a:t>
            </a:r>
            <a:endParaRPr/>
          </a:p>
        </p:txBody>
      </p:sp>
      <p:sp>
        <p:nvSpPr>
          <p:cNvPr id="656" name="Google Shape;656;p6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7" name="Google Shape;65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300" y="1603125"/>
            <a:ext cx="3656300" cy="2919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Relationships</a:t>
            </a:r>
            <a:endParaRPr/>
          </a:p>
        </p:txBody>
      </p:sp>
      <p:sp>
        <p:nvSpPr>
          <p:cNvPr id="663" name="Google Shape;663;p67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67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6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66" name="Google Shape;66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0100" y="299825"/>
            <a:ext cx="3432852" cy="4307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8"/>
          <p:cNvSpPr txBox="1"/>
          <p:nvPr>
            <p:ph type="ctrTitle"/>
          </p:nvPr>
        </p:nvSpPr>
        <p:spPr>
          <a:xfrm>
            <a:off x="855300" y="2726350"/>
            <a:ext cx="7162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Kaggle Contest</a:t>
            </a:r>
            <a:endParaRPr/>
          </a:p>
        </p:txBody>
      </p:sp>
      <p:sp>
        <p:nvSpPr>
          <p:cNvPr id="672" name="Google Shape;672;p68"/>
          <p:cNvSpPr txBox="1"/>
          <p:nvPr>
            <p:ph idx="1" type="subTitle"/>
          </p:nvPr>
        </p:nvSpPr>
        <p:spPr>
          <a:xfrm>
            <a:off x="855300" y="3983050"/>
            <a:ext cx="67542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Contest subject &amp; rules</a:t>
            </a:r>
            <a:endParaRPr/>
          </a:p>
        </p:txBody>
      </p:sp>
      <p:sp>
        <p:nvSpPr>
          <p:cNvPr id="673" name="Google Shape;673;p68"/>
          <p:cNvSpPr txBox="1"/>
          <p:nvPr/>
        </p:nvSpPr>
        <p:spPr>
          <a:xfrm>
            <a:off x="739326" y="543375"/>
            <a:ext cx="2128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10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674" name="Google Shape;674;p68"/>
          <p:cNvPicPr preferRelativeResize="0"/>
          <p:nvPr/>
        </p:nvPicPr>
        <p:blipFill rotWithShape="1">
          <a:blip r:embed="rId3">
            <a:alphaModFix/>
          </a:blip>
          <a:srcRect b="3794" l="22826" r="22116" t="3432"/>
          <a:stretch/>
        </p:blipFill>
        <p:spPr>
          <a:xfrm>
            <a:off x="7297708" y="582075"/>
            <a:ext cx="967667" cy="1630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40000" stPos="0" sy="-100000" ky="0"/>
          </a:effectLst>
        </p:spPr>
      </p:pic>
      <p:pic>
        <p:nvPicPr>
          <p:cNvPr id="675" name="Google Shape;67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7200" y="951775"/>
            <a:ext cx="1460200" cy="146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0" dist="0" endA="0" endPos="30000" fadeDir="5400012" kx="0" rotWithShape="0" algn="bl" stA="40000" stPos="0" sy="-100000" ky="0"/>
          </a:effectLst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69"/>
          <p:cNvSpPr txBox="1"/>
          <p:nvPr>
            <p:ph idx="4294967295" type="ctrTitle"/>
          </p:nvPr>
        </p:nvSpPr>
        <p:spPr>
          <a:xfrm>
            <a:off x="855300" y="2269150"/>
            <a:ext cx="5238600" cy="1159800"/>
          </a:xfrm>
          <a:prstGeom prst="rect">
            <a:avLst/>
          </a:prstGeom>
          <a:effectLst>
            <a:outerShdw blurRad="171450" rotWithShape="0" algn="bl" dir="2400000" dist="28575">
              <a:srgbClr val="00226D"/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20BEFF"/>
                </a:solidFill>
              </a:rPr>
              <a:t>Kaggle</a:t>
            </a:r>
            <a:endParaRPr sz="7200">
              <a:solidFill>
                <a:srgbClr val="20BEFF"/>
              </a:solidFill>
            </a:endParaRPr>
          </a:p>
        </p:txBody>
      </p:sp>
      <p:sp>
        <p:nvSpPr>
          <p:cNvPr id="681" name="Google Shape;681;p69"/>
          <p:cNvSpPr txBox="1"/>
          <p:nvPr>
            <p:ph idx="4294967295" type="subTitle"/>
          </p:nvPr>
        </p:nvSpPr>
        <p:spPr>
          <a:xfrm>
            <a:off x="855300" y="3411550"/>
            <a:ext cx="6761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1"/>
                </a:solidFill>
              </a:rPr>
              <a:t>Google’s p</a:t>
            </a:r>
            <a:r>
              <a:rPr lang="en">
                <a:solidFill>
                  <a:schemeClr val="lt1"/>
                </a:solidFill>
              </a:rPr>
              <a:t>latform for data science competitions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2" name="Google Shape;682;p6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683" name="Google Shape;683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2400" y="747400"/>
            <a:ext cx="2208800" cy="2208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pic>
        <p:nvPicPr>
          <p:cNvPr id="684" name="Google Shape;684;p69"/>
          <p:cNvPicPr preferRelativeResize="0"/>
          <p:nvPr/>
        </p:nvPicPr>
        <p:blipFill rotWithShape="1">
          <a:blip r:embed="rId4">
            <a:alphaModFix/>
          </a:blip>
          <a:srcRect b="0" l="0" r="53196" t="0"/>
          <a:stretch/>
        </p:blipFill>
        <p:spPr>
          <a:xfrm flipH="1" rot="10800000">
            <a:off x="0" y="-225"/>
            <a:ext cx="3905700" cy="22419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7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Contest </a:t>
            </a:r>
            <a:r>
              <a:rPr lang="en"/>
              <a:t>Subject</a:t>
            </a:r>
            <a:endParaRPr/>
          </a:p>
        </p:txBody>
      </p:sp>
      <p:sp>
        <p:nvSpPr>
          <p:cNvPr id="690" name="Google Shape;690;p70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70"/>
          <p:cNvSpPr txBox="1"/>
          <p:nvPr>
            <p:ph idx="2" type="body"/>
          </p:nvPr>
        </p:nvSpPr>
        <p:spPr>
          <a:xfrm>
            <a:off x="4815600" y="787875"/>
            <a:ext cx="4019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Classification problem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Minecraft Biome Dataset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No transfer learning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Maximum 42 layers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Skeleton provided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(Prize ?)</a:t>
            </a:r>
            <a:endParaRPr/>
          </a:p>
        </p:txBody>
      </p:sp>
      <p:sp>
        <p:nvSpPr>
          <p:cNvPr id="692" name="Google Shape;692;p7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3" name="Google Shape;69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077" y="1508410"/>
            <a:ext cx="4019700" cy="310939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694" name="Google Shape;694;p70"/>
          <p:cNvGrpSpPr/>
          <p:nvPr/>
        </p:nvGrpSpPr>
        <p:grpSpPr>
          <a:xfrm>
            <a:off x="4815600" y="2524650"/>
            <a:ext cx="2649835" cy="2457600"/>
            <a:chOff x="3960400" y="1723950"/>
            <a:chExt cx="2649835" cy="2457600"/>
          </a:xfrm>
        </p:grpSpPr>
        <p:sp>
          <p:nvSpPr>
            <p:cNvPr id="695" name="Google Shape;695;p70"/>
            <p:cNvSpPr/>
            <p:nvPr/>
          </p:nvSpPr>
          <p:spPr>
            <a:xfrm>
              <a:off x="5754956" y="2755950"/>
              <a:ext cx="822900" cy="393600"/>
            </a:xfrm>
            <a:prstGeom prst="homePlate">
              <a:avLst>
                <a:gd fmla="val 32030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28575" rotWithShape="0" algn="bl" dist="9525">
                <a:srgbClr val="000000">
                  <a:alpha val="20000"/>
                </a:srgbClr>
              </a:outerShdw>
            </a:effectLst>
          </p:spPr>
          <p:txBody>
            <a:bodyPr anchorCtr="0" anchor="ctr" bIns="0" lIns="27430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696" name="Google Shape;696;p70"/>
            <p:cNvSpPr/>
            <p:nvPr/>
          </p:nvSpPr>
          <p:spPr>
            <a:xfrm>
              <a:off x="5094872" y="2755950"/>
              <a:ext cx="822900" cy="393600"/>
            </a:xfrm>
            <a:prstGeom prst="homePlate">
              <a:avLst>
                <a:gd fmla="val 32030" name="adj"/>
              </a:avLst>
            </a:prstGeom>
            <a:solidFill>
              <a:schemeClr val="accent3"/>
            </a:solidFill>
            <a:ln>
              <a:noFill/>
            </a:ln>
            <a:effectLst>
              <a:outerShdw blurRad="28575" rotWithShape="0" algn="bl" dist="9525">
                <a:srgbClr val="000000">
                  <a:alpha val="20000"/>
                </a:srgbClr>
              </a:outerShdw>
            </a:effectLst>
          </p:spPr>
          <p:txBody>
            <a:bodyPr anchorCtr="0" anchor="ctr" bIns="0" lIns="27430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AUGUST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697" name="Google Shape;697;p70"/>
            <p:cNvSpPr/>
            <p:nvPr/>
          </p:nvSpPr>
          <p:spPr>
            <a:xfrm>
              <a:off x="4434788" y="2755950"/>
              <a:ext cx="822900" cy="393600"/>
            </a:xfrm>
            <a:prstGeom prst="homePlate">
              <a:avLst>
                <a:gd fmla="val 32030" name="adj"/>
              </a:avLst>
            </a:prstGeom>
            <a:solidFill>
              <a:schemeClr val="accent3"/>
            </a:solidFill>
            <a:ln>
              <a:noFill/>
            </a:ln>
            <a:effectLst>
              <a:outerShdw blurRad="28575" rotWithShape="0" algn="bl" dist="9525">
                <a:srgbClr val="000000">
                  <a:alpha val="20000"/>
                </a:srgbClr>
              </a:outerShdw>
            </a:effectLst>
          </p:spPr>
          <p:txBody>
            <a:bodyPr anchorCtr="0" anchor="ctr" bIns="0" lIns="27430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JULY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698" name="Google Shape;698;p70"/>
            <p:cNvSpPr/>
            <p:nvPr/>
          </p:nvSpPr>
          <p:spPr>
            <a:xfrm>
              <a:off x="3960400" y="2757575"/>
              <a:ext cx="637200" cy="393600"/>
            </a:xfrm>
            <a:prstGeom prst="homePlate">
              <a:avLst>
                <a:gd fmla="val 32030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28575" rotWithShape="0" algn="bl" dist="952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dk1"/>
                </a:solidFill>
              </a:endParaRPr>
            </a:p>
          </p:txBody>
        </p:sp>
        <p:cxnSp>
          <p:nvCxnSpPr>
            <p:cNvPr id="699" name="Google Shape;699;p70"/>
            <p:cNvCxnSpPr/>
            <p:nvPr/>
          </p:nvCxnSpPr>
          <p:spPr>
            <a:xfrm rot="10800000">
              <a:off x="4732628" y="2281931"/>
              <a:ext cx="0" cy="4986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700" name="Google Shape;700;p70"/>
            <p:cNvSpPr txBox="1"/>
            <p:nvPr/>
          </p:nvSpPr>
          <p:spPr>
            <a:xfrm>
              <a:off x="4732625" y="1723950"/>
              <a:ext cx="1463100" cy="5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27C93F"/>
                  </a:solidFill>
                  <a:highlight>
                    <a:schemeClr val="dk1"/>
                  </a:highlight>
                  <a:latin typeface="Titillium Web"/>
                  <a:ea typeface="Titillium Web"/>
                  <a:cs typeface="Titillium Web"/>
                  <a:sym typeface="Titillium Web"/>
                </a:rPr>
                <a:t>Xth</a:t>
              </a:r>
              <a:r>
                <a:rPr b="1" lang="en" sz="900">
                  <a:solidFill>
                    <a:srgbClr val="27C93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</a:t>
              </a:r>
              <a:r>
                <a:rPr lang="en" sz="9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July Competition Starts</a:t>
              </a:r>
              <a:endParaRPr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cxnSp>
          <p:nvCxnSpPr>
            <p:cNvPr id="701" name="Google Shape;701;p70"/>
            <p:cNvCxnSpPr/>
            <p:nvPr/>
          </p:nvCxnSpPr>
          <p:spPr>
            <a:xfrm rot="10800000">
              <a:off x="5403392" y="3124969"/>
              <a:ext cx="0" cy="4986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702" name="Google Shape;702;p70"/>
            <p:cNvSpPr txBox="1"/>
            <p:nvPr/>
          </p:nvSpPr>
          <p:spPr>
            <a:xfrm>
              <a:off x="5360735" y="3648150"/>
              <a:ext cx="1249500" cy="5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E55B2D"/>
                  </a:solidFill>
                  <a:highlight>
                    <a:schemeClr val="dk1"/>
                  </a:highlight>
                  <a:latin typeface="Titillium Web"/>
                  <a:ea typeface="Titillium Web"/>
                  <a:cs typeface="Titillium Web"/>
                  <a:sym typeface="Titillium Web"/>
                </a:rPr>
                <a:t>Xth</a:t>
              </a:r>
              <a:r>
                <a:rPr b="1" lang="en" sz="900">
                  <a:solidFill>
                    <a:srgbClr val="E55B2D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</a:t>
              </a:r>
              <a:r>
                <a:rPr lang="en" sz="9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July Competition Ends</a:t>
              </a:r>
              <a:endParaRPr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703" name="Google Shape;703;p70"/>
          <p:cNvSpPr txBox="1"/>
          <p:nvPr/>
        </p:nvSpPr>
        <p:spPr>
          <a:xfrm>
            <a:off x="5614525" y="3230300"/>
            <a:ext cx="777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tillium Web Light"/>
                <a:ea typeface="Titillium Web Light"/>
                <a:cs typeface="Titillium Web Light"/>
                <a:sym typeface="Titillium Web Light"/>
              </a:rPr>
              <a:t>2023</a:t>
            </a: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</a:t>
            </a:r>
            <a:r>
              <a:rPr lang="en"/>
              <a:t>Outline</a:t>
            </a:r>
            <a:endParaRPr/>
          </a:p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What is AI ?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What is Machine Learning ?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Supervised Learning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Unsupervised Learning</a:t>
            </a:r>
            <a:endParaRPr/>
          </a:p>
        </p:txBody>
      </p:sp>
      <p:sp>
        <p:nvSpPr>
          <p:cNvPr id="134" name="Google Shape;134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17"/>
          <p:cNvSpPr txBox="1"/>
          <p:nvPr>
            <p:ph idx="1" type="body"/>
          </p:nvPr>
        </p:nvSpPr>
        <p:spPr>
          <a:xfrm>
            <a:off x="4989075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Reinforcement Learning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Deep Learning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8 Core ML Concepts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7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Contest Tips</a:t>
            </a:r>
            <a:endParaRPr/>
          </a:p>
        </p:txBody>
      </p:sp>
      <p:sp>
        <p:nvSpPr>
          <p:cNvPr id="709" name="Google Shape;709;p71"/>
          <p:cNvSpPr txBox="1"/>
          <p:nvPr>
            <p:ph idx="1" type="body"/>
          </p:nvPr>
        </p:nvSpPr>
        <p:spPr>
          <a:xfrm>
            <a:off x="855275" y="1627900"/>
            <a:ext cx="36900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Use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s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uccessive convolutions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Take a look at the architecture of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VGG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Validation dataset </a:t>
            </a:r>
            <a:r>
              <a:rPr lang="en"/>
              <a:t>is closest to reality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Data is very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unbalanced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Don’t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overfit </a:t>
            </a:r>
            <a:r>
              <a:rPr lang="en"/>
              <a:t>too much !</a:t>
            </a:r>
            <a:endParaRPr/>
          </a:p>
        </p:txBody>
      </p:sp>
      <p:sp>
        <p:nvSpPr>
          <p:cNvPr id="710" name="Google Shape;710;p71"/>
          <p:cNvSpPr txBox="1"/>
          <p:nvPr>
            <p:ph idx="2" type="body"/>
          </p:nvPr>
        </p:nvSpPr>
        <p:spPr>
          <a:xfrm>
            <a:off x="4815600" y="1627900"/>
            <a:ext cx="40824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Don’t forget to create your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CSV submission </a:t>
            </a:r>
            <a:r>
              <a:rPr lang="en"/>
              <a:t>during execution !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Inspire yourself from the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workshop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Don’t hesitate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to contact or participate</a:t>
            </a:r>
            <a:r>
              <a:rPr lang="en"/>
              <a:t> </a:t>
            </a: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with </a:t>
            </a:r>
            <a:r>
              <a:rPr lang="en"/>
              <a:t>SCIA folks !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7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72"/>
          <p:cNvSpPr txBox="1"/>
          <p:nvPr>
            <p:ph idx="4294967295" type="ctrTitle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notice ?</a:t>
            </a:r>
            <a:endParaRPr/>
          </a:p>
        </p:txBody>
      </p:sp>
      <p:sp>
        <p:nvSpPr>
          <p:cNvPr id="717" name="Google Shape;717;p72"/>
          <p:cNvSpPr txBox="1"/>
          <p:nvPr>
            <p:ph idx="4294967295" type="subTitle"/>
          </p:nvPr>
        </p:nvSpPr>
        <p:spPr>
          <a:xfrm>
            <a:off x="855300" y="1639975"/>
            <a:ext cx="3608100" cy="235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20% of the photo </a:t>
            </a: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is </a:t>
            </a: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computer generated !</a:t>
            </a:r>
            <a:endParaRPr b="1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i="1" lang="en">
                <a:solidFill>
                  <a:srgbClr val="CCCCCC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rPr>
              <a:t>(DALLE-2 from OpenAI)</a:t>
            </a:r>
            <a:endParaRPr i="1">
              <a:solidFill>
                <a:srgbClr val="CCCCCC"/>
              </a:solidFill>
              <a:latin typeface="Titillium Web ExtraLight"/>
              <a:ea typeface="Titillium Web ExtraLight"/>
              <a:cs typeface="Titillium Web ExtraLight"/>
              <a:sym typeface="Titillium Web ExtraLight"/>
            </a:endParaRPr>
          </a:p>
        </p:txBody>
      </p:sp>
      <p:pic>
        <p:nvPicPr>
          <p:cNvPr id="718" name="Google Shape;718;p72"/>
          <p:cNvPicPr preferRelativeResize="0"/>
          <p:nvPr/>
        </p:nvPicPr>
        <p:blipFill rotWithShape="1">
          <a:blip r:embed="rId3">
            <a:alphaModFix/>
          </a:blip>
          <a:srcRect b="2731" l="14987" r="0" t="14990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719" name="Google Shape;719;p7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0" name="Google Shape;720;p72"/>
          <p:cNvPicPr preferRelativeResize="0"/>
          <p:nvPr/>
        </p:nvPicPr>
        <p:blipFill rotWithShape="1">
          <a:blip r:embed="rId4">
            <a:alphaModFix/>
          </a:blip>
          <a:srcRect b="0" l="17059" r="-33" t="2104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721" name="Google Shape;721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7957" y="838903"/>
            <a:ext cx="3214299" cy="4285727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72"/>
          <p:cNvSpPr/>
          <p:nvPr/>
        </p:nvSpPr>
        <p:spPr>
          <a:xfrm flipH="1">
            <a:off x="1856750" y="2551125"/>
            <a:ext cx="4471200" cy="2599200"/>
          </a:xfrm>
          <a:prstGeom prst="rtTriangl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73"/>
          <p:cNvSpPr txBox="1"/>
          <p:nvPr>
            <p:ph idx="4294967295" type="ctrTitle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728" name="Google Shape;728;p73"/>
          <p:cNvSpPr txBox="1"/>
          <p:nvPr>
            <p:ph idx="4294967295" type="subTitle"/>
          </p:nvPr>
        </p:nvSpPr>
        <p:spPr>
          <a:xfrm>
            <a:off x="855300" y="1639975"/>
            <a:ext cx="3608100" cy="235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Any questions?</a:t>
            </a:r>
            <a:endParaRPr b="1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OrdinaryDev83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 u="sng">
                <a:solidFill>
                  <a:schemeClr val="hlink"/>
                </a:solidFill>
                <a:hlinkClick r:id="rId3"/>
              </a:rPr>
              <a:t>t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om.genlis@</a:t>
            </a:r>
            <a:r>
              <a:rPr lang="en" u="sng">
                <a:solidFill>
                  <a:schemeClr val="accent1"/>
                </a:solidFill>
              </a:rPr>
              <a:t>gmail.com</a:t>
            </a:r>
            <a:endParaRPr u="sng">
              <a:solidFill>
                <a:schemeClr val="accent1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Tom Genlis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/>
              <a:t>OrdinaryDev83#9338</a:t>
            </a:r>
            <a:endParaRPr/>
          </a:p>
        </p:txBody>
      </p:sp>
      <p:sp>
        <p:nvSpPr>
          <p:cNvPr id="729" name="Google Shape;729;p7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0" name="Google Shape;730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7825" y="2698775"/>
            <a:ext cx="427100" cy="42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73250" y="3658150"/>
            <a:ext cx="427100" cy="42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09714" y="1639975"/>
            <a:ext cx="3096312" cy="310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39890" y="4203400"/>
            <a:ext cx="427100" cy="4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74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White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739" name="Google Shape;739;p7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740" name="Google Shape;740;p74"/>
          <p:cNvSpPr txBox="1"/>
          <p:nvPr>
            <p:ph idx="2" type="body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Black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741" name="Google Shape;741;p7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7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747" name="Google Shape;747;p75"/>
          <p:cNvSpPr txBox="1"/>
          <p:nvPr>
            <p:ph idx="1" type="body"/>
          </p:nvPr>
        </p:nvSpPr>
        <p:spPr>
          <a:xfrm>
            <a:off x="855300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748" name="Google Shape;748;p75"/>
          <p:cNvSpPr txBox="1"/>
          <p:nvPr>
            <p:ph idx="2" type="body"/>
          </p:nvPr>
        </p:nvSpPr>
        <p:spPr>
          <a:xfrm>
            <a:off x="3414199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749" name="Google Shape;749;p75"/>
          <p:cNvSpPr txBox="1"/>
          <p:nvPr>
            <p:ph idx="3" type="body"/>
          </p:nvPr>
        </p:nvSpPr>
        <p:spPr>
          <a:xfrm>
            <a:off x="5973097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7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5" name="Google Shape;755;p76"/>
          <p:cNvPicPr preferRelativeResize="0"/>
          <p:nvPr/>
        </p:nvPicPr>
        <p:blipFill rotWithShape="1">
          <a:blip r:embed="rId3">
            <a:alphaModFix/>
          </a:blip>
          <a:srcRect b="0" l="33248" r="0" t="0"/>
          <a:stretch/>
        </p:blipFill>
        <p:spPr>
          <a:xfrm>
            <a:off x="4893200" y="892700"/>
            <a:ext cx="4250800" cy="425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6" name="Google Shape;756;p76"/>
          <p:cNvGrpSpPr/>
          <p:nvPr/>
        </p:nvGrpSpPr>
        <p:grpSpPr>
          <a:xfrm>
            <a:off x="6976152" y="3891825"/>
            <a:ext cx="2167839" cy="1251620"/>
            <a:chOff x="6975702" y="3891625"/>
            <a:chExt cx="2167839" cy="1251620"/>
          </a:xfrm>
        </p:grpSpPr>
        <p:sp>
          <p:nvSpPr>
            <p:cNvPr id="757" name="Google Shape;757;p76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solidFill>
              <a:srgbClr val="00226D">
                <a:alpha val="178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76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78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9" name="Google Shape;759;p76"/>
          <p:cNvSpPr txBox="1"/>
          <p:nvPr>
            <p:ph type="title"/>
          </p:nvPr>
        </p:nvSpPr>
        <p:spPr>
          <a:xfrm>
            <a:off x="855300" y="836000"/>
            <a:ext cx="3403500" cy="11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A PICTURE IS WORTH A THOUSAND WORDS</a:t>
            </a:r>
            <a:endParaRPr sz="2800"/>
          </a:p>
        </p:txBody>
      </p:sp>
      <p:sp>
        <p:nvSpPr>
          <p:cNvPr id="760" name="Google Shape;760;p76"/>
          <p:cNvSpPr txBox="1"/>
          <p:nvPr>
            <p:ph idx="1" type="body"/>
          </p:nvPr>
        </p:nvSpPr>
        <p:spPr>
          <a:xfrm>
            <a:off x="855300" y="1817175"/>
            <a:ext cx="3403500" cy="234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/>
              <a:t>A complex idea can be conveyed with just a single still image, namely making it possible to absorb large amounts of data quickly.</a:t>
            </a:r>
            <a:endParaRPr sz="2000"/>
          </a:p>
        </p:txBody>
      </p:sp>
      <p:sp>
        <p:nvSpPr>
          <p:cNvPr id="761" name="Google Shape;761;p7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77"/>
          <p:cNvSpPr txBox="1"/>
          <p:nvPr>
            <p:ph idx="4294967295" type="title"/>
          </p:nvPr>
        </p:nvSpPr>
        <p:spPr>
          <a:xfrm>
            <a:off x="3595600" y="2946678"/>
            <a:ext cx="1717200" cy="51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Want big impact?</a:t>
            </a:r>
            <a:endParaRPr b="0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USE BIG IMAGE</a:t>
            </a:r>
            <a:r>
              <a:rPr lang="en" sz="1600"/>
              <a:t>.</a:t>
            </a:r>
            <a:endParaRPr sz="1600"/>
          </a:p>
        </p:txBody>
      </p:sp>
      <p:sp>
        <p:nvSpPr>
          <p:cNvPr id="767" name="Google Shape;767;p7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78"/>
          <p:cNvSpPr txBox="1"/>
          <p:nvPr>
            <p:ph type="title"/>
          </p:nvPr>
        </p:nvSpPr>
        <p:spPr>
          <a:xfrm>
            <a:off x="855300" y="836000"/>
            <a:ext cx="7433400" cy="100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773" name="Google Shape;773;p7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4" name="Google Shape;774;p78"/>
          <p:cNvCxnSpPr>
            <a:stCxn id="775" idx="2"/>
            <a:endCxn id="776" idx="0"/>
          </p:cNvCxnSpPr>
          <p:nvPr/>
        </p:nvCxnSpPr>
        <p:spPr>
          <a:xfrm flipH="1" rot="-5400000">
            <a:off x="4778600" y="1459888"/>
            <a:ext cx="762000" cy="177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77" name="Google Shape;777;p78"/>
          <p:cNvCxnSpPr>
            <a:stCxn id="778" idx="0"/>
            <a:endCxn id="775" idx="2"/>
          </p:cNvCxnSpPr>
          <p:nvPr/>
        </p:nvCxnSpPr>
        <p:spPr>
          <a:xfrm rot="-5400000">
            <a:off x="3008300" y="1459888"/>
            <a:ext cx="762000" cy="177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79" name="Google Shape;779;p78"/>
          <p:cNvCxnSpPr>
            <a:stCxn id="778" idx="2"/>
            <a:endCxn id="780" idx="0"/>
          </p:cNvCxnSpPr>
          <p:nvPr/>
        </p:nvCxnSpPr>
        <p:spPr>
          <a:xfrm flipH="1" rot="-5400000">
            <a:off x="2545850" y="3126838"/>
            <a:ext cx="762000" cy="845400"/>
          </a:xfrm>
          <a:prstGeom prst="bentConnector3">
            <a:avLst>
              <a:gd fmla="val 500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81" name="Google Shape;781;p78"/>
          <p:cNvCxnSpPr>
            <a:stCxn id="782" idx="0"/>
            <a:endCxn id="778" idx="2"/>
          </p:cNvCxnSpPr>
          <p:nvPr/>
        </p:nvCxnSpPr>
        <p:spPr>
          <a:xfrm rot="-5400000">
            <a:off x="1700600" y="3126913"/>
            <a:ext cx="762000" cy="845400"/>
          </a:xfrm>
          <a:prstGeom prst="bentConnector3">
            <a:avLst>
              <a:gd fmla="val 500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83" name="Google Shape;783;p78"/>
          <p:cNvCxnSpPr>
            <a:stCxn id="776" idx="2"/>
            <a:endCxn id="784" idx="0"/>
          </p:cNvCxnSpPr>
          <p:nvPr/>
        </p:nvCxnSpPr>
        <p:spPr>
          <a:xfrm flipH="1" rot="-5400000">
            <a:off x="6086450" y="3126838"/>
            <a:ext cx="762000" cy="845400"/>
          </a:xfrm>
          <a:prstGeom prst="bentConnector3">
            <a:avLst>
              <a:gd fmla="val 500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785" name="Google Shape;785;p78"/>
          <p:cNvCxnSpPr>
            <a:stCxn id="786" idx="0"/>
            <a:endCxn id="776" idx="2"/>
          </p:cNvCxnSpPr>
          <p:nvPr/>
        </p:nvCxnSpPr>
        <p:spPr>
          <a:xfrm rot="-5400000">
            <a:off x="5241200" y="3126913"/>
            <a:ext cx="762000" cy="845400"/>
          </a:xfrm>
          <a:prstGeom prst="bentConnector3">
            <a:avLst>
              <a:gd fmla="val 500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grpSp>
        <p:nvGrpSpPr>
          <p:cNvPr id="787" name="Google Shape;787;p78"/>
          <p:cNvGrpSpPr/>
          <p:nvPr/>
        </p:nvGrpSpPr>
        <p:grpSpPr>
          <a:xfrm>
            <a:off x="3505400" y="1521525"/>
            <a:ext cx="1538100" cy="442513"/>
            <a:chOff x="3802950" y="1145950"/>
            <a:chExt cx="1538100" cy="442513"/>
          </a:xfrm>
        </p:grpSpPr>
        <p:sp>
          <p:nvSpPr>
            <p:cNvPr id="775" name="Google Shape;775;p78"/>
            <p:cNvSpPr txBox="1"/>
            <p:nvPr/>
          </p:nvSpPr>
          <p:spPr>
            <a:xfrm>
              <a:off x="3802950" y="1145963"/>
              <a:ext cx="1538100" cy="4425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88" name="Google Shape;788;p78"/>
            <p:cNvSpPr/>
            <p:nvPr/>
          </p:nvSpPr>
          <p:spPr>
            <a:xfrm>
              <a:off x="3802950" y="114595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89" name="Google Shape;789;p78"/>
          <p:cNvGrpSpPr/>
          <p:nvPr/>
        </p:nvGrpSpPr>
        <p:grpSpPr>
          <a:xfrm>
            <a:off x="1735100" y="2726025"/>
            <a:ext cx="1538100" cy="442513"/>
            <a:chOff x="2032650" y="2350450"/>
            <a:chExt cx="1538100" cy="442513"/>
          </a:xfrm>
        </p:grpSpPr>
        <p:sp>
          <p:nvSpPr>
            <p:cNvPr id="778" name="Google Shape;778;p78"/>
            <p:cNvSpPr txBox="1"/>
            <p:nvPr/>
          </p:nvSpPr>
          <p:spPr>
            <a:xfrm>
              <a:off x="2032650" y="2350463"/>
              <a:ext cx="1538100" cy="4425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90" name="Google Shape;790;p78"/>
            <p:cNvSpPr/>
            <p:nvPr/>
          </p:nvSpPr>
          <p:spPr>
            <a:xfrm>
              <a:off x="2032650" y="235045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91" name="Google Shape;791;p78"/>
          <p:cNvGrpSpPr/>
          <p:nvPr/>
        </p:nvGrpSpPr>
        <p:grpSpPr>
          <a:xfrm>
            <a:off x="5275700" y="2726025"/>
            <a:ext cx="1538100" cy="442513"/>
            <a:chOff x="5573250" y="2350450"/>
            <a:chExt cx="1538100" cy="442513"/>
          </a:xfrm>
        </p:grpSpPr>
        <p:sp>
          <p:nvSpPr>
            <p:cNvPr id="776" name="Google Shape;776;p78"/>
            <p:cNvSpPr txBox="1"/>
            <p:nvPr/>
          </p:nvSpPr>
          <p:spPr>
            <a:xfrm>
              <a:off x="5573250" y="2350463"/>
              <a:ext cx="1538100" cy="4425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92" name="Google Shape;792;p78"/>
            <p:cNvSpPr/>
            <p:nvPr/>
          </p:nvSpPr>
          <p:spPr>
            <a:xfrm>
              <a:off x="5573250" y="235045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93" name="Google Shape;793;p78"/>
          <p:cNvGrpSpPr/>
          <p:nvPr/>
        </p:nvGrpSpPr>
        <p:grpSpPr>
          <a:xfrm>
            <a:off x="6120950" y="3930600"/>
            <a:ext cx="1538100" cy="442513"/>
            <a:chOff x="6418500" y="3555025"/>
            <a:chExt cx="1538100" cy="442513"/>
          </a:xfrm>
        </p:grpSpPr>
        <p:sp>
          <p:nvSpPr>
            <p:cNvPr id="784" name="Google Shape;784;p78"/>
            <p:cNvSpPr txBox="1"/>
            <p:nvPr/>
          </p:nvSpPr>
          <p:spPr>
            <a:xfrm>
              <a:off x="6418500" y="3555038"/>
              <a:ext cx="1538100" cy="442500"/>
            </a:xfrm>
            <a:prstGeom prst="rect">
              <a:avLst/>
            </a:prstGeom>
            <a:solidFill>
              <a:schemeClr val="accent3"/>
            </a:solidFill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94" name="Google Shape;794;p78"/>
            <p:cNvSpPr/>
            <p:nvPr/>
          </p:nvSpPr>
          <p:spPr>
            <a:xfrm>
              <a:off x="6418500" y="3555025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95" name="Google Shape;795;p78"/>
          <p:cNvGrpSpPr/>
          <p:nvPr/>
        </p:nvGrpSpPr>
        <p:grpSpPr>
          <a:xfrm>
            <a:off x="4430450" y="3930613"/>
            <a:ext cx="1538100" cy="442500"/>
            <a:chOff x="4728000" y="3555038"/>
            <a:chExt cx="1538100" cy="442500"/>
          </a:xfrm>
        </p:grpSpPr>
        <p:sp>
          <p:nvSpPr>
            <p:cNvPr id="786" name="Google Shape;786;p78"/>
            <p:cNvSpPr txBox="1"/>
            <p:nvPr/>
          </p:nvSpPr>
          <p:spPr>
            <a:xfrm>
              <a:off x="4728000" y="3555038"/>
              <a:ext cx="1538100" cy="442500"/>
            </a:xfrm>
            <a:prstGeom prst="rect">
              <a:avLst/>
            </a:prstGeom>
            <a:solidFill>
              <a:schemeClr val="accent3"/>
            </a:solidFill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96" name="Google Shape;796;p78"/>
            <p:cNvSpPr/>
            <p:nvPr/>
          </p:nvSpPr>
          <p:spPr>
            <a:xfrm>
              <a:off x="4728000" y="355510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97" name="Google Shape;797;p78"/>
          <p:cNvGrpSpPr/>
          <p:nvPr/>
        </p:nvGrpSpPr>
        <p:grpSpPr>
          <a:xfrm>
            <a:off x="2580350" y="3930613"/>
            <a:ext cx="1538100" cy="442500"/>
            <a:chOff x="2877900" y="3555038"/>
            <a:chExt cx="1538100" cy="442500"/>
          </a:xfrm>
        </p:grpSpPr>
        <p:sp>
          <p:nvSpPr>
            <p:cNvPr id="780" name="Google Shape;780;p78"/>
            <p:cNvSpPr txBox="1"/>
            <p:nvPr/>
          </p:nvSpPr>
          <p:spPr>
            <a:xfrm>
              <a:off x="2877900" y="3555038"/>
              <a:ext cx="1538100" cy="442500"/>
            </a:xfrm>
            <a:prstGeom prst="rect">
              <a:avLst/>
            </a:prstGeom>
            <a:solidFill>
              <a:schemeClr val="accent3"/>
            </a:solidFill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798" name="Google Shape;798;p78"/>
            <p:cNvSpPr/>
            <p:nvPr/>
          </p:nvSpPr>
          <p:spPr>
            <a:xfrm>
              <a:off x="2877900" y="355510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799" name="Google Shape;799;p78"/>
          <p:cNvGrpSpPr/>
          <p:nvPr/>
        </p:nvGrpSpPr>
        <p:grpSpPr>
          <a:xfrm>
            <a:off x="889850" y="3930613"/>
            <a:ext cx="1538100" cy="442500"/>
            <a:chOff x="1187400" y="3555038"/>
            <a:chExt cx="1538100" cy="442500"/>
          </a:xfrm>
        </p:grpSpPr>
        <p:sp>
          <p:nvSpPr>
            <p:cNvPr id="782" name="Google Shape;782;p78"/>
            <p:cNvSpPr txBox="1"/>
            <p:nvPr/>
          </p:nvSpPr>
          <p:spPr>
            <a:xfrm>
              <a:off x="1187400" y="3555038"/>
              <a:ext cx="1538100" cy="442500"/>
            </a:xfrm>
            <a:prstGeom prst="rect">
              <a:avLst/>
            </a:prstGeom>
            <a:solidFill>
              <a:schemeClr val="accent3"/>
            </a:solidFill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</a:t>
              </a:r>
              <a:endParaRPr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00" name="Google Shape;800;p78"/>
            <p:cNvSpPr/>
            <p:nvPr/>
          </p:nvSpPr>
          <p:spPr>
            <a:xfrm>
              <a:off x="1187400" y="3555100"/>
              <a:ext cx="1538100" cy="52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7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806" name="Google Shape;806;p79"/>
          <p:cNvGraphicFramePr/>
          <p:nvPr/>
        </p:nvGraphicFramePr>
        <p:xfrm>
          <a:off x="8553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{D03D78B5-5BDE-4451-BC2E-0FF13DA04A0C}</a:tableStyleId>
              </a:tblPr>
              <a:tblGrid>
                <a:gridCol w="1858350"/>
                <a:gridCol w="1858350"/>
                <a:gridCol w="1858350"/>
                <a:gridCol w="1858350"/>
              </a:tblGrid>
              <a:tr h="740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A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404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20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7404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30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15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404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5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24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16</a:t>
                      </a:r>
                      <a:endParaRPr sz="1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807" name="Google Shape;807;p7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599321" scaled="0"/>
        </a:gradFill>
      </p:bgPr>
    </p:bg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80"/>
          <p:cNvSpPr/>
          <p:nvPr/>
        </p:nvSpPr>
        <p:spPr>
          <a:xfrm>
            <a:off x="1710476" y="987130"/>
            <a:ext cx="7151608" cy="3406868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4288" rotWithShape="0" algn="bl" dir="5400000" dist="95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80"/>
          <p:cNvSpPr txBox="1"/>
          <p:nvPr>
            <p:ph idx="4294967295" type="title"/>
          </p:nvPr>
        </p:nvSpPr>
        <p:spPr>
          <a:xfrm>
            <a:off x="457200" y="457200"/>
            <a:ext cx="14832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MAPS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14" name="Google Shape;814;p80"/>
          <p:cNvSpPr/>
          <p:nvPr/>
        </p:nvSpPr>
        <p:spPr>
          <a:xfrm>
            <a:off x="3052400" y="1716325"/>
            <a:ext cx="5487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our office</a:t>
            </a:r>
            <a:endParaRPr sz="700">
              <a:solidFill>
                <a:schemeClr val="dk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815" name="Google Shape;815;p8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816" name="Google Shape;816;p80"/>
          <p:cNvSpPr txBox="1"/>
          <p:nvPr>
            <p:ph idx="4294967295" type="body"/>
          </p:nvPr>
        </p:nvSpPr>
        <p:spPr>
          <a:xfrm>
            <a:off x="457200" y="4756975"/>
            <a:ext cx="7719300" cy="30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accent4"/>
                </a:solidFill>
              </a:rPr>
              <a:t>Find more maps at </a:t>
            </a:r>
            <a:r>
              <a:rPr lang="en" sz="900" u="sng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900">
              <a:solidFill>
                <a:schemeClr val="accent4"/>
              </a:solidFill>
            </a:endParaRPr>
          </a:p>
        </p:txBody>
      </p:sp>
      <p:sp>
        <p:nvSpPr>
          <p:cNvPr id="817" name="Google Shape;817;p80"/>
          <p:cNvSpPr/>
          <p:nvPr/>
        </p:nvSpPr>
        <p:spPr>
          <a:xfrm>
            <a:off x="2259500" y="2062025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80"/>
          <p:cNvSpPr/>
          <p:nvPr/>
        </p:nvSpPr>
        <p:spPr>
          <a:xfrm>
            <a:off x="3742650" y="3529600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80"/>
          <p:cNvSpPr/>
          <p:nvPr/>
        </p:nvSpPr>
        <p:spPr>
          <a:xfrm>
            <a:off x="4642125" y="1884332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80"/>
          <p:cNvSpPr/>
          <p:nvPr/>
        </p:nvSpPr>
        <p:spPr>
          <a:xfrm>
            <a:off x="5323725" y="3779932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80"/>
          <p:cNvSpPr/>
          <p:nvPr/>
        </p:nvSpPr>
        <p:spPr>
          <a:xfrm>
            <a:off x="7141500" y="2360332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80"/>
          <p:cNvSpPr/>
          <p:nvPr/>
        </p:nvSpPr>
        <p:spPr>
          <a:xfrm>
            <a:off x="7698550" y="3812332"/>
            <a:ext cx="148800" cy="148800"/>
          </a:xfrm>
          <a:prstGeom prst="donut">
            <a:avLst>
              <a:gd fmla="val 25000" name="adj"/>
            </a:avLst>
          </a:prstGeom>
          <a:gradFill>
            <a:gsLst>
              <a:gs pos="0">
                <a:schemeClr val="accent4"/>
              </a:gs>
              <a:gs pos="27000">
                <a:schemeClr val="accent3"/>
              </a:gs>
              <a:gs pos="84000">
                <a:schemeClr val="accent2"/>
              </a:gs>
              <a:gs pos="100000">
                <a:schemeClr val="accent2"/>
              </a:gs>
            </a:gsLst>
            <a:lin ang="3599321" scaled="0"/>
          </a:gradFill>
          <a:ln>
            <a:noFill/>
          </a:ln>
          <a:effectLst>
            <a:outerShdw rotWithShape="0" algn="bl" dir="5400000" dist="952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AI ?</a:t>
            </a:r>
            <a:endParaRPr/>
          </a:p>
        </p:txBody>
      </p:sp>
      <p:sp>
        <p:nvSpPr>
          <p:cNvPr id="141" name="Google Shape;141;p18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⦿"/>
            </a:pPr>
            <a:r>
              <a:rPr lang="en"/>
              <a:t>Mimic Human Behavior</a:t>
            </a:r>
            <a:endParaRPr/>
          </a:p>
        </p:txBody>
      </p:sp>
      <p:sp>
        <p:nvSpPr>
          <p:cNvPr id="142" name="Google Shape;142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100" y="2441525"/>
            <a:ext cx="1716850" cy="24554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0222" y="2190575"/>
            <a:ext cx="1909900" cy="27063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5" name="Google Shape;14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4330400" y="3087863"/>
            <a:ext cx="1809113" cy="180911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6" name="Google Shape;14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62879" y="211025"/>
            <a:ext cx="2788220" cy="28703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81"/>
          <p:cNvSpPr txBox="1"/>
          <p:nvPr>
            <p:ph idx="4294967295" type="subTitle"/>
          </p:nvPr>
        </p:nvSpPr>
        <p:spPr>
          <a:xfrm>
            <a:off x="855300" y="2840054"/>
            <a:ext cx="7433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828" name="Google Shape;828;p8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9" name="Google Shape;829;p81"/>
          <p:cNvSpPr/>
          <p:nvPr/>
        </p:nvSpPr>
        <p:spPr>
          <a:xfrm>
            <a:off x="855300" y="1574356"/>
            <a:ext cx="7465978" cy="120178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7000">
                      <a:schemeClr val="accent3"/>
                    </a:gs>
                    <a:gs pos="84000">
                      <a:schemeClr val="accent2"/>
                    </a:gs>
                    <a:gs pos="100000">
                      <a:schemeClr val="accent2"/>
                    </a:gs>
                  </a:gsLst>
                  <a:lin ang="3599321" scaled="0"/>
                </a:gradFill>
                <a:latin typeface="Titillium Web"/>
              </a:rPr>
              <a:t>89,526,124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82"/>
          <p:cNvSpPr txBox="1"/>
          <p:nvPr>
            <p:ph idx="4294967295" type="ctrTitle"/>
          </p:nvPr>
        </p:nvSpPr>
        <p:spPr>
          <a:xfrm>
            <a:off x="855300" y="724200"/>
            <a:ext cx="74334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835" name="Google Shape;835;p82"/>
          <p:cNvSpPr txBox="1"/>
          <p:nvPr>
            <p:ph idx="4294967295" type="subTitle"/>
          </p:nvPr>
        </p:nvSpPr>
        <p:spPr>
          <a:xfrm>
            <a:off x="855300" y="1411308"/>
            <a:ext cx="74334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That’s a lot of money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36" name="Google Shape;836;p82"/>
          <p:cNvSpPr txBox="1"/>
          <p:nvPr>
            <p:ph idx="4294967295" type="ctrTitle"/>
          </p:nvPr>
        </p:nvSpPr>
        <p:spPr>
          <a:xfrm>
            <a:off x="855300" y="3353093"/>
            <a:ext cx="74334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837" name="Google Shape;837;p82"/>
          <p:cNvSpPr txBox="1"/>
          <p:nvPr>
            <p:ph idx="4294967295" type="subTitle"/>
          </p:nvPr>
        </p:nvSpPr>
        <p:spPr>
          <a:xfrm>
            <a:off x="855300" y="4040201"/>
            <a:ext cx="74334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Total success!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38" name="Google Shape;838;p82"/>
          <p:cNvSpPr txBox="1"/>
          <p:nvPr>
            <p:ph idx="4294967295" type="ctrTitle"/>
          </p:nvPr>
        </p:nvSpPr>
        <p:spPr>
          <a:xfrm>
            <a:off x="855300" y="2038647"/>
            <a:ext cx="74334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839" name="Google Shape;839;p82"/>
          <p:cNvSpPr txBox="1"/>
          <p:nvPr>
            <p:ph idx="4294967295" type="subTitle"/>
          </p:nvPr>
        </p:nvSpPr>
        <p:spPr>
          <a:xfrm>
            <a:off x="855300" y="2725755"/>
            <a:ext cx="74334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And a lot of users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40" name="Google Shape;840;p8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83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846" name="Google Shape;846;p8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47" name="Google Shape;847;p83"/>
          <p:cNvGrpSpPr/>
          <p:nvPr/>
        </p:nvGrpSpPr>
        <p:grpSpPr>
          <a:xfrm>
            <a:off x="6038025" y="2944610"/>
            <a:ext cx="2469661" cy="1384500"/>
            <a:chOff x="6038025" y="2598925"/>
            <a:chExt cx="2469661" cy="1384500"/>
          </a:xfrm>
        </p:grpSpPr>
        <p:cxnSp>
          <p:nvCxnSpPr>
            <p:cNvPr id="848" name="Google Shape;848;p83"/>
            <p:cNvCxnSpPr/>
            <p:nvPr/>
          </p:nvCxnSpPr>
          <p:spPr>
            <a:xfrm>
              <a:off x="6038025" y="3312550"/>
              <a:ext cx="582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49" name="Google Shape;849;p83"/>
            <p:cNvSpPr txBox="1"/>
            <p:nvPr/>
          </p:nvSpPr>
          <p:spPr>
            <a:xfrm>
              <a:off x="6640486" y="2598925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50" name="Google Shape;850;p83"/>
            <p:cNvSpPr/>
            <p:nvPr/>
          </p:nvSpPr>
          <p:spPr>
            <a:xfrm>
              <a:off x="6424027" y="3212150"/>
              <a:ext cx="198600" cy="19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83"/>
            <p:cNvSpPr txBox="1"/>
            <p:nvPr/>
          </p:nvSpPr>
          <p:spPr>
            <a:xfrm>
              <a:off x="6399017" y="315610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3</a:t>
              </a:r>
              <a:endParaRPr b="1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852" name="Google Shape;852;p83"/>
          <p:cNvGrpSpPr/>
          <p:nvPr/>
        </p:nvGrpSpPr>
        <p:grpSpPr>
          <a:xfrm>
            <a:off x="4908100" y="1270945"/>
            <a:ext cx="3599586" cy="1384500"/>
            <a:chOff x="4908100" y="889950"/>
            <a:chExt cx="3599586" cy="1384500"/>
          </a:xfrm>
        </p:grpSpPr>
        <p:cxnSp>
          <p:nvCxnSpPr>
            <p:cNvPr id="853" name="Google Shape;853;p83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4" name="Google Shape;854;p83"/>
            <p:cNvSpPr txBox="1"/>
            <p:nvPr/>
          </p:nvSpPr>
          <p:spPr>
            <a:xfrm>
              <a:off x="6640486" y="889950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55" name="Google Shape;855;p83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83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1</a:t>
              </a:r>
              <a:endParaRPr b="1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857" name="Google Shape;857;p83"/>
          <p:cNvGrpSpPr/>
          <p:nvPr/>
        </p:nvGrpSpPr>
        <p:grpSpPr>
          <a:xfrm>
            <a:off x="2814594" y="1479150"/>
            <a:ext cx="3514811" cy="3252003"/>
            <a:chOff x="2991269" y="1153325"/>
            <a:chExt cx="3514811" cy="3252003"/>
          </a:xfrm>
        </p:grpSpPr>
        <p:sp>
          <p:nvSpPr>
            <p:cNvPr id="858" name="Google Shape;858;p83"/>
            <p:cNvSpPr/>
            <p:nvPr/>
          </p:nvSpPr>
          <p:spPr>
            <a:xfrm>
              <a:off x="3477586" y="2585458"/>
              <a:ext cx="2541910" cy="950456"/>
            </a:xfrm>
            <a:custGeom>
              <a:rect b="b" l="l" r="r" t="t"/>
              <a:pathLst>
                <a:path extrusionOk="0" h="43529" w="126826">
                  <a:moveTo>
                    <a:pt x="0" y="20002"/>
                  </a:moveTo>
                  <a:lnTo>
                    <a:pt x="63389" y="43529"/>
                  </a:lnTo>
                  <a:lnTo>
                    <a:pt x="126826" y="19907"/>
                  </a:lnTo>
                  <a:lnTo>
                    <a:pt x="635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859" name="Google Shape;859;p83"/>
            <p:cNvSpPr/>
            <p:nvPr/>
          </p:nvSpPr>
          <p:spPr>
            <a:xfrm>
              <a:off x="2991269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60" name="Google Shape;860;p83"/>
            <p:cNvSpPr/>
            <p:nvPr/>
          </p:nvSpPr>
          <p:spPr>
            <a:xfrm flipH="1">
              <a:off x="4747852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861" name="Google Shape;861;p83"/>
            <p:cNvSpPr/>
            <p:nvPr/>
          </p:nvSpPr>
          <p:spPr>
            <a:xfrm>
              <a:off x="3969199" y="2001324"/>
              <a:ext cx="1565850" cy="585863"/>
            </a:xfrm>
            <a:custGeom>
              <a:rect b="b" l="l" r="r" t="t"/>
              <a:pathLst>
                <a:path extrusionOk="0" h="8150" w="24053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862" name="Google Shape;862;p83"/>
            <p:cNvSpPr/>
            <p:nvPr/>
          </p:nvSpPr>
          <p:spPr>
            <a:xfrm>
              <a:off x="356325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63" name="Google Shape;863;p83"/>
            <p:cNvSpPr/>
            <p:nvPr/>
          </p:nvSpPr>
          <p:spPr>
            <a:xfrm flipH="1">
              <a:off x="474936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864" name="Google Shape;864;p83"/>
            <p:cNvSpPr/>
            <p:nvPr/>
          </p:nvSpPr>
          <p:spPr>
            <a:xfrm>
              <a:off x="4059061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65" name="Google Shape;865;p83"/>
            <p:cNvSpPr/>
            <p:nvPr/>
          </p:nvSpPr>
          <p:spPr>
            <a:xfrm flipH="1">
              <a:off x="4749350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grpSp>
        <p:nvGrpSpPr>
          <p:cNvPr id="866" name="Google Shape;866;p83"/>
          <p:cNvGrpSpPr/>
          <p:nvPr/>
        </p:nvGrpSpPr>
        <p:grpSpPr>
          <a:xfrm>
            <a:off x="636321" y="2445800"/>
            <a:ext cx="3970704" cy="1384500"/>
            <a:chOff x="636321" y="1844098"/>
            <a:chExt cx="3970704" cy="1384500"/>
          </a:xfrm>
        </p:grpSpPr>
        <p:sp>
          <p:nvSpPr>
            <p:cNvPr id="867" name="Google Shape;867;p83"/>
            <p:cNvSpPr txBox="1"/>
            <p:nvPr/>
          </p:nvSpPr>
          <p:spPr>
            <a:xfrm>
              <a:off x="636321" y="1844098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cxnSp>
          <p:nvCxnSpPr>
            <p:cNvPr id="868" name="Google Shape;868;p83"/>
            <p:cNvCxnSpPr/>
            <p:nvPr/>
          </p:nvCxnSpPr>
          <p:spPr>
            <a:xfrm rot="10800000">
              <a:off x="2587425" y="2536349"/>
              <a:ext cx="201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69" name="Google Shape;869;p83"/>
            <p:cNvSpPr/>
            <p:nvPr/>
          </p:nvSpPr>
          <p:spPr>
            <a:xfrm>
              <a:off x="2523501" y="2431050"/>
              <a:ext cx="198600" cy="19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83"/>
            <p:cNvSpPr txBox="1"/>
            <p:nvPr/>
          </p:nvSpPr>
          <p:spPr>
            <a:xfrm>
              <a:off x="2498491" y="237375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2</a:t>
              </a:r>
              <a:endParaRPr b="1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84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876" name="Google Shape;876;p84"/>
          <p:cNvSpPr txBox="1"/>
          <p:nvPr>
            <p:ph idx="1" type="body"/>
          </p:nvPr>
        </p:nvSpPr>
        <p:spPr>
          <a:xfrm>
            <a:off x="855300" y="1627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877" name="Google Shape;877;p84"/>
          <p:cNvSpPr txBox="1"/>
          <p:nvPr>
            <p:ph idx="2" type="body"/>
          </p:nvPr>
        </p:nvSpPr>
        <p:spPr>
          <a:xfrm>
            <a:off x="3414200" y="1627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878" name="Google Shape;878;p84"/>
          <p:cNvSpPr txBox="1"/>
          <p:nvPr>
            <p:ph idx="3" type="body"/>
          </p:nvPr>
        </p:nvSpPr>
        <p:spPr>
          <a:xfrm>
            <a:off x="5973099" y="1627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79" name="Google Shape;879;p8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0" name="Google Shape;880;p84"/>
          <p:cNvSpPr txBox="1"/>
          <p:nvPr>
            <p:ph idx="1" type="body"/>
          </p:nvPr>
        </p:nvSpPr>
        <p:spPr>
          <a:xfrm>
            <a:off x="855300" y="3151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881" name="Google Shape;881;p84"/>
          <p:cNvSpPr txBox="1"/>
          <p:nvPr>
            <p:ph idx="2" type="body"/>
          </p:nvPr>
        </p:nvSpPr>
        <p:spPr>
          <a:xfrm>
            <a:off x="3414200" y="3151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882" name="Google Shape;882;p84"/>
          <p:cNvSpPr txBox="1"/>
          <p:nvPr>
            <p:ph idx="3" type="body"/>
          </p:nvPr>
        </p:nvSpPr>
        <p:spPr>
          <a:xfrm>
            <a:off x="5973099" y="3151900"/>
            <a:ext cx="23157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85"/>
          <p:cNvSpPr txBox="1"/>
          <p:nvPr>
            <p:ph idx="1" type="body"/>
          </p:nvPr>
        </p:nvSpPr>
        <p:spPr>
          <a:xfrm>
            <a:off x="855300" y="4406300"/>
            <a:ext cx="74334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888" name="Google Shape;888;p8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89" name="Google Shape;889;p85"/>
          <p:cNvCxnSpPr/>
          <p:nvPr/>
        </p:nvCxnSpPr>
        <p:spPr>
          <a:xfrm>
            <a:off x="855300" y="1074701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0" name="Google Shape;890;p85"/>
          <p:cNvCxnSpPr/>
          <p:nvPr/>
        </p:nvCxnSpPr>
        <p:spPr>
          <a:xfrm>
            <a:off x="855300" y="1784183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1" name="Google Shape;891;p85"/>
          <p:cNvCxnSpPr/>
          <p:nvPr/>
        </p:nvCxnSpPr>
        <p:spPr>
          <a:xfrm>
            <a:off x="855300" y="2493664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85"/>
          <p:cNvCxnSpPr/>
          <p:nvPr/>
        </p:nvCxnSpPr>
        <p:spPr>
          <a:xfrm>
            <a:off x="855300" y="3203146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3" name="Google Shape;893;p85"/>
          <p:cNvCxnSpPr/>
          <p:nvPr/>
        </p:nvCxnSpPr>
        <p:spPr>
          <a:xfrm>
            <a:off x="855300" y="3934526"/>
            <a:ext cx="723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4" name="Google Shape;894;p85"/>
          <p:cNvSpPr txBox="1"/>
          <p:nvPr/>
        </p:nvSpPr>
        <p:spPr>
          <a:xfrm>
            <a:off x="855300" y="9159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4000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3000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2000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1000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0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5" name="Google Shape;895;p85"/>
          <p:cNvSpPr/>
          <p:nvPr/>
        </p:nvSpPr>
        <p:spPr>
          <a:xfrm>
            <a:off x="1475582" y="2380937"/>
            <a:ext cx="2337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85"/>
          <p:cNvSpPr/>
          <p:nvPr/>
        </p:nvSpPr>
        <p:spPr>
          <a:xfrm>
            <a:off x="1789826" y="1986874"/>
            <a:ext cx="2337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85"/>
          <p:cNvSpPr/>
          <p:nvPr/>
        </p:nvSpPr>
        <p:spPr>
          <a:xfrm>
            <a:off x="2104070" y="2493664"/>
            <a:ext cx="2337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85"/>
          <p:cNvSpPr/>
          <p:nvPr/>
        </p:nvSpPr>
        <p:spPr>
          <a:xfrm>
            <a:off x="3228586" y="2694727"/>
            <a:ext cx="2337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85"/>
          <p:cNvSpPr/>
          <p:nvPr/>
        </p:nvSpPr>
        <p:spPr>
          <a:xfrm>
            <a:off x="3542831" y="2096344"/>
            <a:ext cx="2337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85"/>
          <p:cNvSpPr/>
          <p:nvPr/>
        </p:nvSpPr>
        <p:spPr>
          <a:xfrm>
            <a:off x="3857075" y="1229025"/>
            <a:ext cx="2337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85"/>
          <p:cNvSpPr/>
          <p:nvPr/>
        </p:nvSpPr>
        <p:spPr>
          <a:xfrm>
            <a:off x="4981591" y="2140120"/>
            <a:ext cx="2337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85"/>
          <p:cNvSpPr/>
          <p:nvPr/>
        </p:nvSpPr>
        <p:spPr>
          <a:xfrm>
            <a:off x="5295835" y="1074577"/>
            <a:ext cx="2337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85"/>
          <p:cNvSpPr/>
          <p:nvPr/>
        </p:nvSpPr>
        <p:spPr>
          <a:xfrm>
            <a:off x="5610080" y="2322562"/>
            <a:ext cx="2337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85"/>
          <p:cNvSpPr/>
          <p:nvPr/>
        </p:nvSpPr>
        <p:spPr>
          <a:xfrm>
            <a:off x="6734596" y="2753101"/>
            <a:ext cx="2337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85"/>
          <p:cNvSpPr/>
          <p:nvPr/>
        </p:nvSpPr>
        <p:spPr>
          <a:xfrm>
            <a:off x="7048840" y="1293620"/>
            <a:ext cx="2337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85"/>
          <p:cNvSpPr/>
          <p:nvPr/>
        </p:nvSpPr>
        <p:spPr>
          <a:xfrm>
            <a:off x="7363084" y="1607410"/>
            <a:ext cx="2337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86"/>
          <p:cNvSpPr txBox="1"/>
          <p:nvPr>
            <p:ph idx="4294967295" type="ctrTitle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912" name="Google Shape;912;p86"/>
          <p:cNvSpPr txBox="1"/>
          <p:nvPr>
            <p:ph idx="4294967295" type="subTitle"/>
          </p:nvPr>
        </p:nvSpPr>
        <p:spPr>
          <a:xfrm>
            <a:off x="855300" y="1639975"/>
            <a:ext cx="3608100" cy="235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Any questions?</a:t>
            </a:r>
            <a:endParaRPr b="1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@username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user@mail.me</a:t>
            </a:r>
            <a:endParaRPr/>
          </a:p>
        </p:txBody>
      </p:sp>
      <p:pic>
        <p:nvPicPr>
          <p:cNvPr id="913" name="Google Shape;913;p86"/>
          <p:cNvPicPr preferRelativeResize="0"/>
          <p:nvPr/>
        </p:nvPicPr>
        <p:blipFill rotWithShape="1">
          <a:blip r:embed="rId3">
            <a:alphaModFix/>
          </a:blip>
          <a:srcRect b="9569" l="12697" r="1795" t="16020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914" name="Google Shape;914;p8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87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920" name="Google Shape;920;p87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Circuit background by </a:t>
            </a:r>
            <a:r>
              <a:rPr lang="en" u="sng">
                <a:solidFill>
                  <a:schemeClr val="hlink"/>
                </a:solidFill>
                <a:hlinkClick r:id="rId5"/>
              </a:rPr>
              <a:t>Hero Patterns</a:t>
            </a:r>
            <a:endParaRPr/>
          </a:p>
        </p:txBody>
      </p:sp>
      <p:sp>
        <p:nvSpPr>
          <p:cNvPr id="921" name="Google Shape;921;p8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8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927" name="Google Shape;927;p88"/>
          <p:cNvSpPr txBox="1"/>
          <p:nvPr>
            <p:ph idx="1" type="body"/>
          </p:nvPr>
        </p:nvSpPr>
        <p:spPr>
          <a:xfrm>
            <a:off x="855300" y="1627900"/>
            <a:ext cx="7433400" cy="20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⦿"/>
            </a:pPr>
            <a:r>
              <a:rPr lang="en" sz="1800"/>
              <a:t>Titles: Titillium Web Bold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⦿"/>
            </a:pPr>
            <a:r>
              <a:rPr lang="en" sz="1800"/>
              <a:t>Body copy: Titillium Web Light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https://www.heropatterns.com/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28" name="Google Shape;928;p88"/>
          <p:cNvSpPr txBox="1"/>
          <p:nvPr/>
        </p:nvSpPr>
        <p:spPr>
          <a:xfrm>
            <a:off x="855300" y="4104575"/>
            <a:ext cx="74334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2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929" name="Google Shape;929;p8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89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935" name="Google Shape;935;p89"/>
          <p:cNvSpPr txBox="1"/>
          <p:nvPr>
            <p:ph idx="1" type="subTitle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936" name="Google Shape;936;p89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0">
                <a:solidFill>
                  <a:schemeClr val="accent4"/>
                </a:solidFill>
                <a:latin typeface="Titillium Web"/>
                <a:ea typeface="Titillium Web"/>
                <a:cs typeface="Titillium Web"/>
                <a:sym typeface="Titillium Web"/>
              </a:rPr>
              <a:t>2</a:t>
            </a:r>
            <a:endParaRPr b="1" sz="1300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9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942" name="Google Shape;942;p9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3" name="Google Shape;943;p90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DEC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4" name="Google Shape;944;p90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NOV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5" name="Google Shape;945;p90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OCT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6" name="Google Shape;946;p90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SEP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7" name="Google Shape;947;p90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AUG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8" name="Google Shape;948;p90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JUL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49" name="Google Shape;949;p90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JUN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50" name="Google Shape;950;p90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MAY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51" name="Google Shape;951;p90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APR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52" name="Google Shape;952;p90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MAR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53" name="Google Shape;953;p90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FEB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54" name="Google Shape;954;p90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JAN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55" name="Google Shape;955;p90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fmla="val 32030" name="adj"/>
            </a:avLst>
          </a:prstGeom>
          <a:solidFill>
            <a:schemeClr val="l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cxnSp>
        <p:nvCxnSpPr>
          <p:cNvPr id="956" name="Google Shape;956;p90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57" name="Google Shape;957;p90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58" name="Google Shape;958;p90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59" name="Google Shape;959;p90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Red is the colour of danger and courage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0" name="Google Shape;960;p90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1" name="Google Shape;961;p90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2" name="Google Shape;962;p90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3" name="Google Shape;963;p90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4" name="Google Shape;964;p90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5" name="Google Shape;965;p90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6" name="Google Shape;966;p90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7" name="Google Shape;967;p90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68" name="Google Shape;968;p90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69" name="Google Shape;969;p90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70" name="Google Shape;970;p90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71" name="Google Shape;971;p90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72" name="Google Shape;972;p90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73" name="Google Shape;973;p90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74" name="Google Shape;974;p90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75" name="Google Shape;975;p90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Red is the colour of danger and courage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76" name="Google Shape;976;p90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77" name="Google Shape;977;p90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978" name="Google Shape;978;p90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79" name="Google Shape;979;p90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 ?</a:t>
            </a:r>
            <a:endParaRPr/>
          </a:p>
        </p:txBody>
      </p:sp>
      <p:sp>
        <p:nvSpPr>
          <p:cNvPr id="152" name="Google Shape;152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553" y="1524750"/>
            <a:ext cx="3416901" cy="2779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91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985" name="Google Shape;985;p9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6" name="Google Shape;986;p91"/>
          <p:cNvSpPr/>
          <p:nvPr/>
        </p:nvSpPr>
        <p:spPr>
          <a:xfrm>
            <a:off x="0" y="23710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7" name="Google Shape;987;p91"/>
          <p:cNvSpPr/>
          <p:nvPr/>
        </p:nvSpPr>
        <p:spPr>
          <a:xfrm>
            <a:off x="0" y="23710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88" name="Google Shape;988;p91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989" name="Google Shape;989;p9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9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1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91" name="Google Shape;991;p91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992" name="Google Shape;992;p9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9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3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94" name="Google Shape;994;p91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995" name="Google Shape;995;p9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9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5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97" name="Google Shape;997;p91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998" name="Google Shape;998;p9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9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6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1000" name="Google Shape;1000;p91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1001" name="Google Shape;1001;p9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9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4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1003" name="Google Shape;1003;p91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1004" name="Google Shape;1004;p9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9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2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1006" name="Google Shape;1006;p91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7" name="Google Shape;1007;p91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Red is the colour of danger and courage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8" name="Google Shape;1008;p91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9" name="Google Shape;1009;p91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10" name="Google Shape;1010;p91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11" name="Google Shape;1011;p91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92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1017" name="Google Shape;1017;p9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018" name="Google Shape;1018;p92"/>
          <p:cNvGraphicFramePr/>
          <p:nvPr/>
        </p:nvGraphicFramePr>
        <p:xfrm>
          <a:off x="392525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{D03D78B5-5BDE-4451-BC2E-0FF13DA04A0C}</a:tableStyleId>
              </a:tblPr>
              <a:tblGrid>
                <a:gridCol w="144350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  <a:gridCol w="495650"/>
              </a:tblGrid>
              <a:tr h="31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1</a:t>
                      </a:r>
                      <a:endParaRPr b="1"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2</a:t>
                      </a:r>
                      <a:endParaRPr b="1"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</a:tr>
              <a:tr h="31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93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1024" name="Google Shape;1024;p9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5" name="Google Shape;1025;p93"/>
          <p:cNvSpPr/>
          <p:nvPr/>
        </p:nvSpPr>
        <p:spPr>
          <a:xfrm>
            <a:off x="286775" y="1363400"/>
            <a:ext cx="42063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STRENGTHS</a:t>
            </a:r>
            <a:endParaRPr b="1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26" name="Google Shape;1026;p93"/>
          <p:cNvSpPr/>
          <p:nvPr/>
        </p:nvSpPr>
        <p:spPr>
          <a:xfrm>
            <a:off x="4667075" y="1363400"/>
            <a:ext cx="42063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WEAKNESSES</a:t>
            </a:r>
            <a:endParaRPr b="1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27" name="Google Shape;1027;p93"/>
          <p:cNvSpPr/>
          <p:nvPr/>
        </p:nvSpPr>
        <p:spPr>
          <a:xfrm>
            <a:off x="286775" y="3121900"/>
            <a:ext cx="42063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Black is the color of ebony and of outer space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OPPORTUNITIES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28" name="Google Shape;1028;p93"/>
          <p:cNvSpPr/>
          <p:nvPr/>
        </p:nvSpPr>
        <p:spPr>
          <a:xfrm>
            <a:off x="4667075" y="3121900"/>
            <a:ext cx="42063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 is the color of milk and fresh snow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b="1"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THREATS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29" name="Google Shape;1029;p93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93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93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93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93"/>
          <p:cNvSpPr/>
          <p:nvPr/>
        </p:nvSpPr>
        <p:spPr>
          <a:xfrm>
            <a:off x="3842100" y="2242577"/>
            <a:ext cx="290278" cy="43479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Titillium Web"/>
              </a:rPr>
              <a:t>S</a:t>
            </a:r>
          </a:p>
        </p:txBody>
      </p:sp>
      <p:sp>
        <p:nvSpPr>
          <p:cNvPr id="1034" name="Google Shape;1034;p93"/>
          <p:cNvSpPr/>
          <p:nvPr/>
        </p:nvSpPr>
        <p:spPr>
          <a:xfrm>
            <a:off x="4857720" y="2250297"/>
            <a:ext cx="550910" cy="41996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Titillium Web"/>
              </a:rPr>
              <a:t>W</a:t>
            </a:r>
          </a:p>
        </p:txBody>
      </p:sp>
      <p:sp>
        <p:nvSpPr>
          <p:cNvPr id="1035" name="Google Shape;1035;p93"/>
          <p:cNvSpPr/>
          <p:nvPr/>
        </p:nvSpPr>
        <p:spPr>
          <a:xfrm>
            <a:off x="3807513" y="3348952"/>
            <a:ext cx="348333" cy="43479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Titillium Web"/>
              </a:rPr>
              <a:t>O</a:t>
            </a:r>
          </a:p>
        </p:txBody>
      </p:sp>
      <p:sp>
        <p:nvSpPr>
          <p:cNvPr id="1036" name="Google Shape;1036;p93"/>
          <p:cNvSpPr/>
          <p:nvPr/>
        </p:nvSpPr>
        <p:spPr>
          <a:xfrm>
            <a:off x="4971979" y="3356672"/>
            <a:ext cx="308806" cy="41996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Titillium Web"/>
              </a:rPr>
              <a:t>T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94"/>
          <p:cNvSpPr txBox="1"/>
          <p:nvPr>
            <p:ph idx="4294967295" type="title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1042" name="Google Shape;1042;p9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3" name="Google Shape;1043;p94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Key Activities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4" name="Google Shape;1044;p94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Key Resources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5" name="Google Shape;1045;p94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Value Propositions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6" name="Google Shape;1046;p94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Customer Relationships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7" name="Google Shape;1047;p94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Channels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8" name="Google Shape;1048;p94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Customer Segments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49" name="Google Shape;1049;p94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Key Partners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50" name="Google Shape;1050;p94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Cost Structure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51" name="Google Shape;1051;p94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Revenue Streams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b="1"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52" name="Google Shape;1052;p94"/>
          <p:cNvSpPr/>
          <p:nvPr/>
        </p:nvSpPr>
        <p:spPr>
          <a:xfrm>
            <a:off x="4279392" y="3732401"/>
            <a:ext cx="216410" cy="215154"/>
          </a:xfrm>
          <a:custGeom>
            <a:rect b="b" l="l" r="r" t="t"/>
            <a:pathLst>
              <a:path extrusionOk="0" fill="none" h="16611" w="16708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94"/>
          <p:cNvSpPr/>
          <p:nvPr/>
        </p:nvSpPr>
        <p:spPr>
          <a:xfrm>
            <a:off x="6865890" y="543301"/>
            <a:ext cx="215789" cy="193705"/>
          </a:xfrm>
          <a:custGeom>
            <a:rect b="b" l="l" r="r" t="t"/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94"/>
          <p:cNvSpPr/>
          <p:nvPr/>
        </p:nvSpPr>
        <p:spPr>
          <a:xfrm>
            <a:off x="1702233" y="543296"/>
            <a:ext cx="207590" cy="207590"/>
          </a:xfrm>
          <a:custGeom>
            <a:rect b="b" l="l" r="r" t="t"/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94"/>
          <p:cNvSpPr/>
          <p:nvPr/>
        </p:nvSpPr>
        <p:spPr>
          <a:xfrm>
            <a:off x="8608121" y="543223"/>
            <a:ext cx="197487" cy="208211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" name="Google Shape;1056;p94"/>
          <p:cNvGrpSpPr/>
          <p:nvPr/>
        </p:nvGrpSpPr>
        <p:grpSpPr>
          <a:xfrm>
            <a:off x="8577842" y="3732406"/>
            <a:ext cx="227770" cy="165313"/>
            <a:chOff x="4604550" y="3714775"/>
            <a:chExt cx="439625" cy="319075"/>
          </a:xfrm>
        </p:grpSpPr>
        <p:sp>
          <p:nvSpPr>
            <p:cNvPr id="1057" name="Google Shape;1057;p94"/>
            <p:cNvSpPr/>
            <p:nvPr/>
          </p:nvSpPr>
          <p:spPr>
            <a:xfrm>
              <a:off x="4604550" y="3714775"/>
              <a:ext cx="439625" cy="319075"/>
            </a:xfrm>
            <a:custGeom>
              <a:rect b="b" l="l" r="r" t="t"/>
              <a:pathLst>
                <a:path extrusionOk="0" fill="none" h="12763" w="17585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94"/>
            <p:cNvSpPr/>
            <p:nvPr/>
          </p:nvSpPr>
          <p:spPr>
            <a:xfrm>
              <a:off x="4647175" y="3761675"/>
              <a:ext cx="354400" cy="213725"/>
            </a:xfrm>
            <a:custGeom>
              <a:rect b="b" l="l" r="r" t="t"/>
              <a:pathLst>
                <a:path extrusionOk="0" fill="none" h="8549" w="14176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" name="Google Shape;1059;p94"/>
          <p:cNvGrpSpPr/>
          <p:nvPr/>
        </p:nvGrpSpPr>
        <p:grpSpPr>
          <a:xfrm>
            <a:off x="5169094" y="543218"/>
            <a:ext cx="188666" cy="240398"/>
            <a:chOff x="1959600" y="4980625"/>
            <a:chExt cx="364150" cy="464000"/>
          </a:xfrm>
        </p:grpSpPr>
        <p:sp>
          <p:nvSpPr>
            <p:cNvPr id="1060" name="Google Shape;1060;p94"/>
            <p:cNvSpPr/>
            <p:nvPr/>
          </p:nvSpPr>
          <p:spPr>
            <a:xfrm>
              <a:off x="1959600" y="4980625"/>
              <a:ext cx="364150" cy="239325"/>
            </a:xfrm>
            <a:custGeom>
              <a:rect b="b" l="l" r="r" t="t"/>
              <a:pathLst>
                <a:path extrusionOk="0" fill="none" h="9573" w="14566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94"/>
            <p:cNvSpPr/>
            <p:nvPr/>
          </p:nvSpPr>
          <p:spPr>
            <a:xfrm>
              <a:off x="2053375" y="5121275"/>
              <a:ext cx="176600" cy="25"/>
            </a:xfrm>
            <a:custGeom>
              <a:rect b="b" l="l" r="r" t="t"/>
              <a:pathLst>
                <a:path extrusionOk="0" fill="none" h="1" w="7064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94"/>
            <p:cNvSpPr/>
            <p:nvPr/>
          </p:nvSpPr>
          <p:spPr>
            <a:xfrm>
              <a:off x="2104525" y="5121275"/>
              <a:ext cx="74300" cy="323350"/>
            </a:xfrm>
            <a:custGeom>
              <a:rect b="b" l="l" r="r" t="t"/>
              <a:pathLst>
                <a:path extrusionOk="0" fill="none" h="12934" w="2972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94"/>
            <p:cNvSpPr/>
            <p:nvPr/>
          </p:nvSpPr>
          <p:spPr>
            <a:xfrm>
              <a:off x="2166625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94"/>
            <p:cNvSpPr/>
            <p:nvPr/>
          </p:nvSpPr>
          <p:spPr>
            <a:xfrm>
              <a:off x="2031450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94"/>
            <p:cNvSpPr/>
            <p:nvPr/>
          </p:nvSpPr>
          <p:spPr>
            <a:xfrm>
              <a:off x="19791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94"/>
            <p:cNvSpPr/>
            <p:nvPr/>
          </p:nvSpPr>
          <p:spPr>
            <a:xfrm>
              <a:off x="21788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" name="Google Shape;1067;p94"/>
          <p:cNvGrpSpPr/>
          <p:nvPr/>
        </p:nvGrpSpPr>
        <p:grpSpPr>
          <a:xfrm>
            <a:off x="6802664" y="2137732"/>
            <a:ext cx="278880" cy="267521"/>
            <a:chOff x="5233525" y="4954450"/>
            <a:chExt cx="538275" cy="516350"/>
          </a:xfrm>
        </p:grpSpPr>
        <p:sp>
          <p:nvSpPr>
            <p:cNvPr id="1068" name="Google Shape;1068;p94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94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94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94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94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94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94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94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94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94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94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" name="Google Shape;1079;p94"/>
          <p:cNvGrpSpPr/>
          <p:nvPr/>
        </p:nvGrpSpPr>
        <p:grpSpPr>
          <a:xfrm>
            <a:off x="3358097" y="2137734"/>
            <a:ext cx="283932" cy="258066"/>
            <a:chOff x="4556450" y="4963575"/>
            <a:chExt cx="548025" cy="498100"/>
          </a:xfrm>
        </p:grpSpPr>
        <p:sp>
          <p:nvSpPr>
            <p:cNvPr id="1080" name="Google Shape;1080;p94"/>
            <p:cNvSpPr/>
            <p:nvPr/>
          </p:nvSpPr>
          <p:spPr>
            <a:xfrm>
              <a:off x="4611850" y="5222350"/>
              <a:ext cx="436600" cy="239325"/>
            </a:xfrm>
            <a:custGeom>
              <a:rect b="b" l="l" r="r" t="t"/>
              <a:pathLst>
                <a:path extrusionOk="0" fill="none" h="9573" w="17464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94"/>
            <p:cNvSpPr/>
            <p:nvPr/>
          </p:nvSpPr>
          <p:spPr>
            <a:xfrm>
              <a:off x="4612475" y="4963575"/>
              <a:ext cx="435975" cy="125450"/>
            </a:xfrm>
            <a:custGeom>
              <a:rect b="b" l="l" r="r" t="t"/>
              <a:pathLst>
                <a:path extrusionOk="0" fill="none" h="5018" w="17439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94"/>
            <p:cNvSpPr/>
            <p:nvPr/>
          </p:nvSpPr>
          <p:spPr>
            <a:xfrm>
              <a:off x="4556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94"/>
            <p:cNvSpPr/>
            <p:nvPr/>
          </p:nvSpPr>
          <p:spPr>
            <a:xfrm>
              <a:off x="4830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94"/>
            <p:cNvSpPr/>
            <p:nvPr/>
          </p:nvSpPr>
          <p:spPr>
            <a:xfrm>
              <a:off x="4830450" y="5213225"/>
              <a:ext cx="25" cy="248450"/>
            </a:xfrm>
            <a:custGeom>
              <a:rect b="b" l="l" r="r" t="t"/>
              <a:pathLst>
                <a:path extrusionOk="0" fill="none" h="9938" w="1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" name="Google Shape;1085;p94"/>
          <p:cNvSpPr/>
          <p:nvPr/>
        </p:nvSpPr>
        <p:spPr>
          <a:xfrm>
            <a:off x="3406103" y="543301"/>
            <a:ext cx="227743" cy="227797"/>
          </a:xfrm>
          <a:custGeom>
            <a:rect b="b" l="l" r="r" t="t"/>
            <a:pathLst>
              <a:path extrusionOk="0" fill="none" h="16222" w="16221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95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1091" name="Google Shape;1091;p9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2" name="Google Shape;1092;p95"/>
          <p:cNvGrpSpPr/>
          <p:nvPr/>
        </p:nvGrpSpPr>
        <p:grpSpPr>
          <a:xfrm>
            <a:off x="855292" y="1413043"/>
            <a:ext cx="3608219" cy="3243858"/>
            <a:chOff x="3778727" y="4460423"/>
            <a:chExt cx="720160" cy="647438"/>
          </a:xfrm>
        </p:grpSpPr>
        <p:sp>
          <p:nvSpPr>
            <p:cNvPr id="1093" name="Google Shape;1093;p95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PURCHASE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4" name="Google Shape;1094;p95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LOYALTY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5" name="Google Shape;1095;p95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AWARENESS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6" name="Google Shape;1096;p95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EVALUATION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7" name="Google Shape;1097;p95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DISCOVERY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8" name="Google Shape;1098;p95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INTENT</a:t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99" name="Google Shape;1099;p95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 i="0" sz="12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cxnSp>
        <p:nvCxnSpPr>
          <p:cNvPr id="1100" name="Google Shape;1100;p95"/>
          <p:cNvCxnSpPr/>
          <p:nvPr/>
        </p:nvCxnSpPr>
        <p:spPr>
          <a:xfrm>
            <a:off x="4383550" y="1950075"/>
            <a:ext cx="105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1" name="Google Shape;1101;p95"/>
          <p:cNvSpPr txBox="1"/>
          <p:nvPr/>
        </p:nvSpPr>
        <p:spPr>
          <a:xfrm>
            <a:off x="550205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02" name="Google Shape;1102;p95"/>
          <p:cNvCxnSpPr/>
          <p:nvPr/>
        </p:nvCxnSpPr>
        <p:spPr>
          <a:xfrm>
            <a:off x="4227875" y="2431700"/>
            <a:ext cx="1212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3" name="Google Shape;1103;p95"/>
          <p:cNvSpPr txBox="1"/>
          <p:nvPr/>
        </p:nvSpPr>
        <p:spPr>
          <a:xfrm>
            <a:off x="5502050" y="225964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04" name="Google Shape;1104;p95"/>
          <p:cNvCxnSpPr/>
          <p:nvPr/>
        </p:nvCxnSpPr>
        <p:spPr>
          <a:xfrm>
            <a:off x="4006650" y="2913325"/>
            <a:ext cx="14337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5" name="Google Shape;1105;p95"/>
          <p:cNvSpPr txBox="1"/>
          <p:nvPr/>
        </p:nvSpPr>
        <p:spPr>
          <a:xfrm>
            <a:off x="5502050" y="274125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06" name="Google Shape;1106;p95"/>
          <p:cNvCxnSpPr/>
          <p:nvPr/>
        </p:nvCxnSpPr>
        <p:spPr>
          <a:xfrm>
            <a:off x="3818200" y="3394925"/>
            <a:ext cx="16221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7" name="Google Shape;1107;p95"/>
          <p:cNvSpPr txBox="1"/>
          <p:nvPr/>
        </p:nvSpPr>
        <p:spPr>
          <a:xfrm>
            <a:off x="550205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08" name="Google Shape;1108;p95"/>
          <p:cNvCxnSpPr/>
          <p:nvPr/>
        </p:nvCxnSpPr>
        <p:spPr>
          <a:xfrm>
            <a:off x="3613350" y="3876550"/>
            <a:ext cx="1827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9" name="Google Shape;1109;p95"/>
          <p:cNvSpPr txBox="1"/>
          <p:nvPr/>
        </p:nvSpPr>
        <p:spPr>
          <a:xfrm>
            <a:off x="550205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10" name="Google Shape;1110;p95"/>
          <p:cNvCxnSpPr/>
          <p:nvPr/>
        </p:nvCxnSpPr>
        <p:spPr>
          <a:xfrm>
            <a:off x="3400325" y="4358150"/>
            <a:ext cx="20316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11" name="Google Shape;1111;p95"/>
          <p:cNvSpPr txBox="1"/>
          <p:nvPr/>
        </p:nvSpPr>
        <p:spPr>
          <a:xfrm>
            <a:off x="5502050" y="418610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your content</a:t>
            </a:r>
            <a:endParaRPr sz="10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96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1117" name="Google Shape;1117;p9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8" name="Google Shape;1118;p96"/>
          <p:cNvPicPr preferRelativeResize="0"/>
          <p:nvPr/>
        </p:nvPicPr>
        <p:blipFill rotWithShape="1">
          <a:blip r:embed="rId3">
            <a:alphaModFix/>
          </a:blip>
          <a:srcRect b="9812" l="19633" r="0" t="9820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19" name="Google Shape;1119;p96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Imani Jackson</a:t>
            </a:r>
            <a:br>
              <a:rPr lang="en"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JOB TITLE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120" name="Google Shape;1120;p9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21" name="Google Shape;1121;p96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Marcos Galán</a:t>
            </a:r>
            <a:br>
              <a:rPr lang="en"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JOB TITLE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122" name="Google Shape;1122;p96"/>
          <p:cNvPicPr preferRelativeResize="0"/>
          <p:nvPr/>
        </p:nvPicPr>
        <p:blipFill rotWithShape="1">
          <a:blip r:embed="rId5">
            <a:alphaModFix/>
          </a:blip>
          <a:srcRect b="24940" l="47271" r="0" t="2233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23" name="Google Shape;1123;p96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Ixchel Valdía</a:t>
            </a:r>
            <a:br>
              <a:rPr lang="en"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JOB TITLE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124" name="Google Shape;1124;p96"/>
          <p:cNvPicPr preferRelativeResize="0"/>
          <p:nvPr/>
        </p:nvPicPr>
        <p:blipFill rotWithShape="1">
          <a:blip r:embed="rId6">
            <a:alphaModFix/>
          </a:blip>
          <a:srcRect b="29406" l="0" r="0" t="392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25" name="Google Shape;1125;p96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Nils Årud</a:t>
            </a:r>
            <a:br>
              <a:rPr lang="en"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JOB TITLE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Blue is the colour of the clear sky and the deep sea</a:t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97"/>
          <p:cNvSpPr txBox="1"/>
          <p:nvPr>
            <p:ph idx="4294967295" type="title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1131" name="Google Shape;1131;p97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2" name="Google Shape;1132;p97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1133" name="Google Shape;1133;p97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4" name="Google Shape;1134;p97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5" name="Google Shape;1135;p97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6" name="Google Shape;1136;p97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7" name="Google Shape;1137;p97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8" name="Google Shape;1138;p97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9" name="Google Shape;1139;p97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0" name="Google Shape;1140;p97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1" name="Google Shape;1141;p97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2" name="Google Shape;1142;p97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3" name="Google Shape;1143;p97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4" name="Google Shape;1144;p97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5" name="Google Shape;1145;p97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6" name="Google Shape;1146;p97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7" name="Google Shape;1147;p97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8" name="Google Shape;1148;p97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9" name="Google Shape;1149;p97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0" name="Google Shape;1150;p97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1" name="Google Shape;1151;p97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2" name="Google Shape;1152;p97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3" name="Google Shape;1153;p97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4" name="Google Shape;1154;p97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5" name="Google Shape;1155;p97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6" name="Google Shape;1156;p97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7" name="Google Shape;1157;p97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8" name="Google Shape;1158;p97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9" name="Google Shape;1159;p97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0" name="Google Shape;1160;p97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1" name="Google Shape;1161;p97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2" name="Google Shape;1162;p97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3" name="Google Shape;1163;p97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4" name="Google Shape;1164;p97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5" name="Google Shape;1165;p97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6" name="Google Shape;1166;p97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7" name="Google Shape;1167;p97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8" name="Google Shape;1168;p97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9" name="Google Shape;1169;p97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0" name="Google Shape;1170;p97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1" name="Google Shape;1171;p97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2" name="Google Shape;1172;p97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3" name="Google Shape;1173;p97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4" name="Google Shape;1174;p97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5" name="Google Shape;1175;p97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6" name="Google Shape;1176;p97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7" name="Google Shape;1177;p97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8" name="Google Shape;1178;p97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79" name="Google Shape;1179;p9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0" name="Google Shape;1180;p97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1181" name="Google Shape;1181;p97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2" name="Google Shape;1182;p97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3" name="Google Shape;1183;p97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4" name="Google Shape;1184;p97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5" name="Google Shape;1185;p97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6" name="Google Shape;1186;p97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7" name="Google Shape;1187;p97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8" name="Google Shape;1188;p97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9" name="Google Shape;1189;p97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0" name="Google Shape;1190;p97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1" name="Google Shape;1191;p97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2" name="Google Shape;1192;p97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3" name="Google Shape;1193;p97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4" name="Google Shape;1194;p97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5" name="Google Shape;1195;p97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6" name="Google Shape;1196;p97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7" name="Google Shape;1197;p97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8" name="Google Shape;1198;p97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9" name="Google Shape;1199;p97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0" name="Google Shape;1200;p97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1" name="Google Shape;1201;p97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2" name="Google Shape;1202;p97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03" name="Google Shape;1203;p97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triangle"/>
            <a:tailEnd len="sm" w="sm" type="triangle"/>
          </a:ln>
        </p:spPr>
      </p:cxnSp>
      <p:cxnSp>
        <p:nvCxnSpPr>
          <p:cNvPr id="1204" name="Google Shape;1204;p97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triangle"/>
            <a:tailEnd len="sm" w="sm" type="triangle"/>
          </a:ln>
        </p:spPr>
      </p:cxnSp>
      <p:sp>
        <p:nvSpPr>
          <p:cNvPr id="1205" name="Google Shape;1205;p97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LOW VALUE 1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6" name="Google Shape;1206;p97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HIGH VALUE 1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7" name="Google Shape;1207;p97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LOW VALUE 2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8" name="Google Shape;1208;p97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HIGH VALUE 2</a:t>
            </a:r>
            <a:endParaRPr sz="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09" name="Google Shape;1209;p97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Our company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10" name="Google Shape;1210;p97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11" name="Google Shape;1211;p97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12" name="Google Shape;1212;p97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13" name="Google Shape;1213;p97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14" name="Google Shape;1214;p97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215" name="Google Shape;1215;p97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Competitor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98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1221" name="Google Shape;1221;p9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222" name="Google Shape;1222;p98"/>
          <p:cNvGraphicFramePr/>
          <p:nvPr/>
        </p:nvGraphicFramePr>
        <p:xfrm>
          <a:off x="85530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{9FE14B38-41F4-49D7-8195-68D9494CBE48}</a:tableStyleId>
              </a:tblPr>
              <a:tblGrid>
                <a:gridCol w="834575"/>
                <a:gridCol w="956575"/>
                <a:gridCol w="956575"/>
                <a:gridCol w="956575"/>
                <a:gridCol w="956575"/>
                <a:gridCol w="956575"/>
                <a:gridCol w="956575"/>
                <a:gridCol w="956575"/>
              </a:tblGrid>
              <a:tr h="2355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09:00 - 09:45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7" name="Google Shape;1227;p99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1228" name="Google Shape;1228;p99"/>
            <p:cNvSpPr/>
            <p:nvPr/>
          </p:nvSpPr>
          <p:spPr>
            <a:xfrm>
              <a:off x="623125" y="313625"/>
              <a:ext cx="375100" cy="462750"/>
            </a:xfrm>
            <a:custGeom>
              <a:rect b="b" l="l" r="r" t="t"/>
              <a:pathLst>
                <a:path extrusionOk="0" fill="none" h="18510" w="15004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99"/>
            <p:cNvSpPr/>
            <p:nvPr/>
          </p:nvSpPr>
          <p:spPr>
            <a:xfrm>
              <a:off x="590250" y="2697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99"/>
            <p:cNvSpPr/>
            <p:nvPr/>
          </p:nvSpPr>
          <p:spPr>
            <a:xfrm>
              <a:off x="796650" y="274025"/>
              <a:ext cx="45100" cy="45100"/>
            </a:xfrm>
            <a:custGeom>
              <a:rect b="b" l="l" r="r" t="t"/>
              <a:pathLst>
                <a:path extrusionOk="0" fill="none" h="1804" w="1804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99"/>
            <p:cNvSpPr/>
            <p:nvPr/>
          </p:nvSpPr>
          <p:spPr>
            <a:xfrm>
              <a:off x="7138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99"/>
            <p:cNvSpPr/>
            <p:nvPr/>
          </p:nvSpPr>
          <p:spPr>
            <a:xfrm>
              <a:off x="6310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99"/>
            <p:cNvSpPr/>
            <p:nvPr/>
          </p:nvSpPr>
          <p:spPr>
            <a:xfrm>
              <a:off x="649925" y="590050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99"/>
            <p:cNvSpPr/>
            <p:nvPr/>
          </p:nvSpPr>
          <p:spPr>
            <a:xfrm>
              <a:off x="649925" y="5346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99"/>
            <p:cNvSpPr/>
            <p:nvPr/>
          </p:nvSpPr>
          <p:spPr>
            <a:xfrm>
              <a:off x="649925" y="4798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99"/>
            <p:cNvSpPr/>
            <p:nvPr/>
          </p:nvSpPr>
          <p:spPr>
            <a:xfrm>
              <a:off x="649925" y="4244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99"/>
            <p:cNvSpPr/>
            <p:nvPr/>
          </p:nvSpPr>
          <p:spPr>
            <a:xfrm>
              <a:off x="879475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99"/>
            <p:cNvSpPr/>
            <p:nvPr/>
          </p:nvSpPr>
          <p:spPr>
            <a:xfrm>
              <a:off x="6548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99"/>
            <p:cNvSpPr/>
            <p:nvPr/>
          </p:nvSpPr>
          <p:spPr>
            <a:xfrm>
              <a:off x="7376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99"/>
            <p:cNvSpPr/>
            <p:nvPr/>
          </p:nvSpPr>
          <p:spPr>
            <a:xfrm>
              <a:off x="8204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99"/>
            <p:cNvSpPr/>
            <p:nvPr/>
          </p:nvSpPr>
          <p:spPr>
            <a:xfrm>
              <a:off x="903225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" name="Google Shape;1242;p99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1243" name="Google Shape;1243;p99"/>
            <p:cNvSpPr/>
            <p:nvPr/>
          </p:nvSpPr>
          <p:spPr>
            <a:xfrm>
              <a:off x="1247825" y="322750"/>
              <a:ext cx="443300" cy="369000"/>
            </a:xfrm>
            <a:custGeom>
              <a:rect b="b" l="l" r="r" t="t"/>
              <a:pathLst>
                <a:path extrusionOk="0" fill="none" h="14760" w="17732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99"/>
            <p:cNvSpPr/>
            <p:nvPr/>
          </p:nvSpPr>
          <p:spPr>
            <a:xfrm>
              <a:off x="1398225" y="386675"/>
              <a:ext cx="142500" cy="25"/>
            </a:xfrm>
            <a:custGeom>
              <a:rect b="b" l="l" r="r" t="t"/>
              <a:pathLst>
                <a:path extrusionOk="0" fill="none" h="1" w="570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99"/>
            <p:cNvSpPr/>
            <p:nvPr/>
          </p:nvSpPr>
          <p:spPr>
            <a:xfrm>
              <a:off x="1370225" y="450000"/>
              <a:ext cx="198500" cy="197900"/>
            </a:xfrm>
            <a:custGeom>
              <a:rect b="b" l="l" r="r" t="t"/>
              <a:pathLst>
                <a:path extrusionOk="0" fill="none" h="7916" w="794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99"/>
            <p:cNvSpPr/>
            <p:nvPr/>
          </p:nvSpPr>
          <p:spPr>
            <a:xfrm>
              <a:off x="1403100" y="482875"/>
              <a:ext cx="132750" cy="132150"/>
            </a:xfrm>
            <a:custGeom>
              <a:rect b="b" l="l" r="r" t="t"/>
              <a:pathLst>
                <a:path extrusionOk="0" fill="none" h="5286" w="531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99"/>
            <p:cNvSpPr/>
            <p:nvPr/>
          </p:nvSpPr>
          <p:spPr>
            <a:xfrm>
              <a:off x="1588800" y="435400"/>
              <a:ext cx="66400" cy="43850"/>
            </a:xfrm>
            <a:custGeom>
              <a:rect b="b" l="l" r="r" t="t"/>
              <a:pathLst>
                <a:path extrusionOk="0" fill="none" h="1754" w="2656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" name="Google Shape;1248;p99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1249" name="Google Shape;1249;p99"/>
            <p:cNvSpPr/>
            <p:nvPr/>
          </p:nvSpPr>
          <p:spPr>
            <a:xfrm>
              <a:off x="1929775" y="320925"/>
              <a:ext cx="423800" cy="372650"/>
            </a:xfrm>
            <a:custGeom>
              <a:rect b="b" l="l" r="r" t="t"/>
              <a:pathLst>
                <a:path extrusionOk="0" fill="none" h="14906" w="16952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99"/>
            <p:cNvSpPr/>
            <p:nvPr/>
          </p:nvSpPr>
          <p:spPr>
            <a:xfrm>
              <a:off x="1954125" y="345275"/>
              <a:ext cx="375100" cy="323950"/>
            </a:xfrm>
            <a:custGeom>
              <a:rect b="b" l="l" r="r" t="t"/>
              <a:pathLst>
                <a:path extrusionOk="0" fill="none" h="12958" w="15004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99"/>
            <p:cNvSpPr/>
            <p:nvPr/>
          </p:nvSpPr>
          <p:spPr>
            <a:xfrm>
              <a:off x="2162375" y="534625"/>
              <a:ext cx="146750" cy="113275"/>
            </a:xfrm>
            <a:custGeom>
              <a:rect b="b" l="l" r="r" t="t"/>
              <a:pathLst>
                <a:path extrusionOk="0" fill="none" h="4531" w="587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99"/>
            <p:cNvSpPr/>
            <p:nvPr/>
          </p:nvSpPr>
          <p:spPr>
            <a:xfrm>
              <a:off x="1974225" y="468875"/>
              <a:ext cx="232600" cy="179025"/>
            </a:xfrm>
            <a:custGeom>
              <a:rect b="b" l="l" r="r" t="t"/>
              <a:pathLst>
                <a:path extrusionOk="0" fill="none" h="7161" w="9304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99"/>
            <p:cNvSpPr/>
            <p:nvPr/>
          </p:nvSpPr>
          <p:spPr>
            <a:xfrm>
              <a:off x="2169675" y="396425"/>
              <a:ext cx="97450" cy="97450"/>
            </a:xfrm>
            <a:custGeom>
              <a:rect b="b" l="l" r="r" t="t"/>
              <a:pathLst>
                <a:path extrusionOk="0" fill="none" h="3898" w="3898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4" name="Google Shape;1254;p99"/>
          <p:cNvSpPr/>
          <p:nvPr/>
        </p:nvSpPr>
        <p:spPr>
          <a:xfrm>
            <a:off x="2071920" y="386254"/>
            <a:ext cx="291717" cy="335738"/>
          </a:xfrm>
          <a:custGeom>
            <a:rect b="b" l="l" r="r" t="t"/>
            <a:pathLst>
              <a:path extrusionOk="0" fill="none" h="15978" w="13883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99"/>
          <p:cNvSpPr/>
          <p:nvPr/>
        </p:nvSpPr>
        <p:spPr>
          <a:xfrm>
            <a:off x="2656888" y="387284"/>
            <a:ext cx="251793" cy="333678"/>
          </a:xfrm>
          <a:custGeom>
            <a:rect b="b" l="l" r="r" t="t"/>
            <a:pathLst>
              <a:path extrusionOk="0" fill="none" h="15880" w="11983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6" name="Google Shape;1256;p99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1257" name="Google Shape;1257;p99"/>
            <p:cNvSpPr/>
            <p:nvPr/>
          </p:nvSpPr>
          <p:spPr>
            <a:xfrm>
              <a:off x="4659350" y="3288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99"/>
            <p:cNvSpPr/>
            <p:nvPr/>
          </p:nvSpPr>
          <p:spPr>
            <a:xfrm>
              <a:off x="4630125" y="4524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99"/>
            <p:cNvSpPr/>
            <p:nvPr/>
          </p:nvSpPr>
          <p:spPr>
            <a:xfrm>
              <a:off x="4808525" y="278900"/>
              <a:ext cx="43875" cy="49950"/>
            </a:xfrm>
            <a:custGeom>
              <a:rect b="b" l="l" r="r" t="t"/>
              <a:pathLst>
                <a:path extrusionOk="0" fill="none" h="1998" w="1755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99"/>
            <p:cNvSpPr/>
            <p:nvPr/>
          </p:nvSpPr>
          <p:spPr>
            <a:xfrm>
              <a:off x="4808525" y="549250"/>
              <a:ext cx="43875" cy="186325"/>
            </a:xfrm>
            <a:custGeom>
              <a:rect b="b" l="l" r="r" t="t"/>
              <a:pathLst>
                <a:path extrusionOk="0" fill="none" h="7453" w="1755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1" name="Google Shape;1261;p99"/>
          <p:cNvSpPr/>
          <p:nvPr/>
        </p:nvSpPr>
        <p:spPr>
          <a:xfrm>
            <a:off x="4284851" y="385750"/>
            <a:ext cx="385895" cy="336746"/>
          </a:xfrm>
          <a:custGeom>
            <a:rect b="b" l="l" r="r" t="t"/>
            <a:pathLst>
              <a:path extrusionOk="0" fill="none" h="16026" w="18365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2" name="Google Shape;1262;p99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1263" name="Google Shape;1263;p99"/>
            <p:cNvSpPr/>
            <p:nvPr/>
          </p:nvSpPr>
          <p:spPr>
            <a:xfrm>
              <a:off x="596350" y="953550"/>
              <a:ext cx="387250" cy="473100"/>
            </a:xfrm>
            <a:custGeom>
              <a:rect b="b" l="l" r="r" t="t"/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99"/>
            <p:cNvSpPr/>
            <p:nvPr/>
          </p:nvSpPr>
          <p:spPr>
            <a:xfrm>
              <a:off x="626775" y="9291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99"/>
            <p:cNvSpPr/>
            <p:nvPr/>
          </p:nvSpPr>
          <p:spPr>
            <a:xfrm>
              <a:off x="688900" y="1256150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99"/>
            <p:cNvSpPr/>
            <p:nvPr/>
          </p:nvSpPr>
          <p:spPr>
            <a:xfrm>
              <a:off x="688900" y="1201350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99"/>
            <p:cNvSpPr/>
            <p:nvPr/>
          </p:nvSpPr>
          <p:spPr>
            <a:xfrm>
              <a:off x="688900" y="1145950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99"/>
            <p:cNvSpPr/>
            <p:nvPr/>
          </p:nvSpPr>
          <p:spPr>
            <a:xfrm>
              <a:off x="688900" y="10905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99"/>
            <p:cNvSpPr/>
            <p:nvPr/>
          </p:nvSpPr>
          <p:spPr>
            <a:xfrm>
              <a:off x="920250" y="929175"/>
              <a:ext cx="84050" cy="84050"/>
            </a:xfrm>
            <a:custGeom>
              <a:rect b="b" l="l" r="r" t="t"/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" name="Google Shape;1270;p99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1271" name="Google Shape;1271;p99"/>
            <p:cNvSpPr/>
            <p:nvPr/>
          </p:nvSpPr>
          <p:spPr>
            <a:xfrm>
              <a:off x="1934025" y="1303650"/>
              <a:ext cx="207650" cy="53600"/>
            </a:xfrm>
            <a:custGeom>
              <a:rect b="b" l="l" r="r" t="t"/>
              <a:pathLst>
                <a:path extrusionOk="0" fill="none" h="2144" w="830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99"/>
            <p:cNvSpPr/>
            <p:nvPr/>
          </p:nvSpPr>
          <p:spPr>
            <a:xfrm>
              <a:off x="2141650" y="1303650"/>
              <a:ext cx="207675" cy="53600"/>
            </a:xfrm>
            <a:custGeom>
              <a:rect b="b" l="l" r="r" t="t"/>
              <a:pathLst>
                <a:path extrusionOk="0" fill="none" h="2144" w="8307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99"/>
            <p:cNvSpPr/>
            <p:nvPr/>
          </p:nvSpPr>
          <p:spPr>
            <a:xfrm>
              <a:off x="1934025" y="1001650"/>
              <a:ext cx="207650" cy="331250"/>
            </a:xfrm>
            <a:custGeom>
              <a:rect b="b" l="l" r="r" t="t"/>
              <a:pathLst>
                <a:path extrusionOk="0" fill="none" h="13250" w="8306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99"/>
            <p:cNvSpPr/>
            <p:nvPr/>
          </p:nvSpPr>
          <p:spPr>
            <a:xfrm>
              <a:off x="2141650" y="1001650"/>
              <a:ext cx="207675" cy="331250"/>
            </a:xfrm>
            <a:custGeom>
              <a:rect b="b" l="l" r="r" t="t"/>
              <a:pathLst>
                <a:path extrusionOk="0" fill="none" h="13250" w="8307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5" name="Google Shape;1275;p99"/>
          <p:cNvSpPr/>
          <p:nvPr/>
        </p:nvSpPr>
        <p:spPr>
          <a:xfrm>
            <a:off x="2042249" y="944598"/>
            <a:ext cx="351077" cy="349039"/>
          </a:xfrm>
          <a:custGeom>
            <a:rect b="b" l="l" r="r" t="t"/>
            <a:pathLst>
              <a:path extrusionOk="0" fill="none" h="16611" w="16708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99"/>
          <p:cNvSpPr/>
          <p:nvPr/>
        </p:nvSpPr>
        <p:spPr>
          <a:xfrm>
            <a:off x="2607759" y="961997"/>
            <a:ext cx="350068" cy="314242"/>
          </a:xfrm>
          <a:custGeom>
            <a:rect b="b" l="l" r="r" t="t"/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99"/>
          <p:cNvSpPr/>
          <p:nvPr/>
        </p:nvSpPr>
        <p:spPr>
          <a:xfrm>
            <a:off x="3177871" y="964561"/>
            <a:ext cx="339835" cy="309115"/>
          </a:xfrm>
          <a:custGeom>
            <a:rect b="b" l="l" r="r" t="t"/>
            <a:pathLst>
              <a:path extrusionOk="0" fill="none" h="14711" w="16173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99"/>
          <p:cNvSpPr/>
          <p:nvPr/>
        </p:nvSpPr>
        <p:spPr>
          <a:xfrm>
            <a:off x="3754139" y="967629"/>
            <a:ext cx="317310" cy="30297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9" name="Google Shape;1279;p99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1280" name="Google Shape;1280;p99"/>
            <p:cNvSpPr/>
            <p:nvPr/>
          </p:nvSpPr>
          <p:spPr>
            <a:xfrm>
              <a:off x="5325450" y="997975"/>
              <a:ext cx="151650" cy="154700"/>
            </a:xfrm>
            <a:custGeom>
              <a:rect b="b" l="l" r="r" t="t"/>
              <a:pathLst>
                <a:path extrusionOk="0" fill="none" h="6188" w="6066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99"/>
            <p:cNvSpPr/>
            <p:nvPr/>
          </p:nvSpPr>
          <p:spPr>
            <a:xfrm>
              <a:off x="5294400" y="974850"/>
              <a:ext cx="416500" cy="417100"/>
            </a:xfrm>
            <a:custGeom>
              <a:rect b="b" l="l" r="r" t="t"/>
              <a:pathLst>
                <a:path extrusionOk="0" fill="none" h="16684" w="1666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" name="Google Shape;1282;p99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1283" name="Google Shape;1283;p99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99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" name="Google Shape;1285;p99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1286" name="Google Shape;1286;p99"/>
            <p:cNvSpPr/>
            <p:nvPr/>
          </p:nvSpPr>
          <p:spPr>
            <a:xfrm>
              <a:off x="564675" y="1700625"/>
              <a:ext cx="465200" cy="29250"/>
            </a:xfrm>
            <a:custGeom>
              <a:rect b="b" l="l" r="r" t="t"/>
              <a:pathLst>
                <a:path extrusionOk="0" fill="none" h="1170" w="18608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99"/>
            <p:cNvSpPr/>
            <p:nvPr/>
          </p:nvSpPr>
          <p:spPr>
            <a:xfrm>
              <a:off x="564675" y="1732300"/>
              <a:ext cx="465200" cy="272175"/>
            </a:xfrm>
            <a:custGeom>
              <a:rect b="b" l="l" r="r" t="t"/>
              <a:pathLst>
                <a:path extrusionOk="0" fill="none" h="10887" w="18608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99"/>
            <p:cNvSpPr/>
            <p:nvPr/>
          </p:nvSpPr>
          <p:spPr>
            <a:xfrm>
              <a:off x="572600" y="2014200"/>
              <a:ext cx="449375" cy="625"/>
            </a:xfrm>
            <a:custGeom>
              <a:rect b="b" l="l" r="r" t="t"/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" name="Google Shape;1289;p99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1290" name="Google Shape;1290;p99"/>
            <p:cNvSpPr/>
            <p:nvPr/>
          </p:nvSpPr>
          <p:spPr>
            <a:xfrm>
              <a:off x="1236875" y="1623900"/>
              <a:ext cx="465200" cy="445125"/>
            </a:xfrm>
            <a:custGeom>
              <a:rect b="b" l="l" r="r" t="t"/>
              <a:pathLst>
                <a:path extrusionOk="0" fill="none" h="17805" w="18608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99"/>
            <p:cNvSpPr/>
            <p:nvPr/>
          </p:nvSpPr>
          <p:spPr>
            <a:xfrm>
              <a:off x="1244800" y="2078750"/>
              <a:ext cx="449375" cy="625"/>
            </a:xfrm>
            <a:custGeom>
              <a:rect b="b" l="l" r="r" t="t"/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99"/>
            <p:cNvSpPr/>
            <p:nvPr/>
          </p:nvSpPr>
          <p:spPr>
            <a:xfrm>
              <a:off x="1236875" y="1791950"/>
              <a:ext cx="465200" cy="171725"/>
            </a:xfrm>
            <a:custGeom>
              <a:rect b="b" l="l" r="r" t="t"/>
              <a:pathLst>
                <a:path extrusionOk="0" fill="none" h="6869" w="18608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99"/>
            <p:cNvSpPr/>
            <p:nvPr/>
          </p:nvSpPr>
          <p:spPr>
            <a:xfrm>
              <a:off x="1330025" y="1750550"/>
              <a:ext cx="278900" cy="110850"/>
            </a:xfrm>
            <a:custGeom>
              <a:rect b="b" l="l" r="r" t="t"/>
              <a:pathLst>
                <a:path extrusionOk="0" fill="none" h="4434" w="11156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99"/>
            <p:cNvSpPr/>
            <p:nvPr/>
          </p:nvSpPr>
          <p:spPr>
            <a:xfrm>
              <a:off x="1402500" y="1810225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99"/>
            <p:cNvSpPr/>
            <p:nvPr/>
          </p:nvSpPr>
          <p:spPr>
            <a:xfrm>
              <a:off x="1402500" y="1844325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99"/>
            <p:cNvSpPr/>
            <p:nvPr/>
          </p:nvSpPr>
          <p:spPr>
            <a:xfrm>
              <a:off x="1402500" y="1878425"/>
              <a:ext cx="85250" cy="25"/>
            </a:xfrm>
            <a:custGeom>
              <a:rect b="b" l="l" r="r" t="t"/>
              <a:pathLst>
                <a:path extrusionOk="0" fill="none" h="1" w="341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" name="Google Shape;1297;p99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1298" name="Google Shape;1298;p99"/>
            <p:cNvSpPr/>
            <p:nvPr/>
          </p:nvSpPr>
          <p:spPr>
            <a:xfrm>
              <a:off x="2209250" y="1633650"/>
              <a:ext cx="150425" cy="150425"/>
            </a:xfrm>
            <a:custGeom>
              <a:rect b="b" l="l" r="r" t="t"/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99"/>
            <p:cNvSpPr/>
            <p:nvPr/>
          </p:nvSpPr>
          <p:spPr>
            <a:xfrm>
              <a:off x="2019900" y="1757250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99"/>
            <p:cNvSpPr/>
            <p:nvPr/>
          </p:nvSpPr>
          <p:spPr>
            <a:xfrm>
              <a:off x="1923675" y="1681150"/>
              <a:ext cx="388500" cy="388475"/>
            </a:xfrm>
            <a:custGeom>
              <a:rect b="b" l="l" r="r" t="t"/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99"/>
            <p:cNvSpPr/>
            <p:nvPr/>
          </p:nvSpPr>
          <p:spPr>
            <a:xfrm>
              <a:off x="1974225" y="1711575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99"/>
            <p:cNvSpPr/>
            <p:nvPr/>
          </p:nvSpPr>
          <p:spPr>
            <a:xfrm>
              <a:off x="1934650" y="2014200"/>
              <a:ext cx="44475" cy="44475"/>
            </a:xfrm>
            <a:custGeom>
              <a:rect b="b" l="l" r="r" t="t"/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99"/>
            <p:cNvSpPr/>
            <p:nvPr/>
          </p:nvSpPr>
          <p:spPr>
            <a:xfrm>
              <a:off x="1944375" y="1947225"/>
              <a:ext cx="101725" cy="101700"/>
            </a:xfrm>
            <a:custGeom>
              <a:rect b="b" l="l" r="r" t="t"/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" name="Google Shape;1304;p99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1305" name="Google Shape;1305;p99"/>
            <p:cNvSpPr/>
            <p:nvPr/>
          </p:nvSpPr>
          <p:spPr>
            <a:xfrm>
              <a:off x="2594050" y="1883300"/>
              <a:ext cx="188175" cy="188150"/>
            </a:xfrm>
            <a:custGeom>
              <a:rect b="b" l="l" r="r" t="t"/>
              <a:pathLst>
                <a:path extrusionOk="0" fill="none" h="7526" w="7527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99"/>
            <p:cNvSpPr/>
            <p:nvPr/>
          </p:nvSpPr>
          <p:spPr>
            <a:xfrm>
              <a:off x="2857700" y="1631825"/>
              <a:ext cx="175975" cy="176000"/>
            </a:xfrm>
            <a:custGeom>
              <a:rect b="b" l="l" r="r" t="t"/>
              <a:pathLst>
                <a:path extrusionOk="0" fill="none" h="7040" w="7039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99"/>
            <p:cNvSpPr/>
            <p:nvPr/>
          </p:nvSpPr>
          <p:spPr>
            <a:xfrm>
              <a:off x="2662850" y="1699400"/>
              <a:ext cx="303250" cy="303250"/>
            </a:xfrm>
            <a:custGeom>
              <a:rect b="b" l="l" r="r" t="t"/>
              <a:pathLst>
                <a:path extrusionOk="0" fill="none" h="12130" w="1213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99"/>
            <p:cNvSpPr/>
            <p:nvPr/>
          </p:nvSpPr>
          <p:spPr>
            <a:xfrm>
              <a:off x="2801675" y="1740825"/>
              <a:ext cx="49950" cy="49950"/>
            </a:xfrm>
            <a:custGeom>
              <a:rect b="b" l="l" r="r" t="t"/>
              <a:pathLst>
                <a:path extrusionOk="0" fill="none" h="1998" w="1998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" name="Google Shape;1309;p99"/>
          <p:cNvSpPr/>
          <p:nvPr/>
        </p:nvSpPr>
        <p:spPr>
          <a:xfrm>
            <a:off x="2614399" y="1515740"/>
            <a:ext cx="336767" cy="336767"/>
          </a:xfrm>
          <a:custGeom>
            <a:rect b="b" l="l" r="r" t="t"/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0" name="Google Shape;1310;p99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1311" name="Google Shape;1311;p99"/>
            <p:cNvSpPr/>
            <p:nvPr/>
          </p:nvSpPr>
          <p:spPr>
            <a:xfrm>
              <a:off x="3979850" y="1602600"/>
              <a:ext cx="44475" cy="501725"/>
            </a:xfrm>
            <a:custGeom>
              <a:rect b="b" l="l" r="r" t="t"/>
              <a:pathLst>
                <a:path extrusionOk="0" fill="none" h="20069" w="1779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99"/>
            <p:cNvSpPr/>
            <p:nvPr/>
          </p:nvSpPr>
          <p:spPr>
            <a:xfrm>
              <a:off x="4037075" y="1598950"/>
              <a:ext cx="299600" cy="228950"/>
            </a:xfrm>
            <a:custGeom>
              <a:rect b="b" l="l" r="r" t="t"/>
              <a:pathLst>
                <a:path extrusionOk="0" fill="none" h="9158" w="11984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" name="Google Shape;1313;p99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1314" name="Google Shape;1314;p99"/>
            <p:cNvSpPr/>
            <p:nvPr/>
          </p:nvSpPr>
          <p:spPr>
            <a:xfrm>
              <a:off x="4809750" y="17073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99"/>
            <p:cNvSpPr/>
            <p:nvPr/>
          </p:nvSpPr>
          <p:spPr>
            <a:xfrm>
              <a:off x="5024075" y="17615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99"/>
            <p:cNvSpPr/>
            <p:nvPr/>
          </p:nvSpPr>
          <p:spPr>
            <a:xfrm>
              <a:off x="4628900" y="1760300"/>
              <a:ext cx="403100" cy="177825"/>
            </a:xfrm>
            <a:custGeom>
              <a:rect b="b" l="l" r="r" t="t"/>
              <a:pathLst>
                <a:path extrusionOk="0" fill="none" h="7113" w="16124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99"/>
            <p:cNvSpPr/>
            <p:nvPr/>
          </p:nvSpPr>
          <p:spPr>
            <a:xfrm>
              <a:off x="4595425" y="17615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99"/>
            <p:cNvSpPr/>
            <p:nvPr/>
          </p:nvSpPr>
          <p:spPr>
            <a:xfrm>
              <a:off x="4667275" y="1951475"/>
              <a:ext cx="326375" cy="44475"/>
            </a:xfrm>
            <a:custGeom>
              <a:rect b="b" l="l" r="r" t="t"/>
              <a:pathLst>
                <a:path extrusionOk="0" fill="none" h="1779" w="13055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" name="Google Shape;1319;p99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1320" name="Google Shape;1320;p99"/>
            <p:cNvSpPr/>
            <p:nvPr/>
          </p:nvSpPr>
          <p:spPr>
            <a:xfrm>
              <a:off x="5396700" y="1939925"/>
              <a:ext cx="211900" cy="126650"/>
            </a:xfrm>
            <a:custGeom>
              <a:rect b="b" l="l" r="r" t="t"/>
              <a:pathLst>
                <a:path extrusionOk="0" fill="none" h="5066" w="8476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99"/>
            <p:cNvSpPr/>
            <p:nvPr/>
          </p:nvSpPr>
          <p:spPr>
            <a:xfrm>
              <a:off x="5290150" y="1636700"/>
              <a:ext cx="425025" cy="294100"/>
            </a:xfrm>
            <a:custGeom>
              <a:rect b="b" l="l" r="r" t="t"/>
              <a:pathLst>
                <a:path extrusionOk="0" fill="none" h="11764" w="17001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" name="Google Shape;1322;p99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1323" name="Google Shape;1323;p99"/>
            <p:cNvSpPr/>
            <p:nvPr/>
          </p:nvSpPr>
          <p:spPr>
            <a:xfrm>
              <a:off x="5961125" y="1678700"/>
              <a:ext cx="376925" cy="376925"/>
            </a:xfrm>
            <a:custGeom>
              <a:rect b="b" l="l" r="r" t="t"/>
              <a:pathLst>
                <a:path extrusionOk="0" fill="none" h="15077" w="15077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99"/>
            <p:cNvSpPr/>
            <p:nvPr/>
          </p:nvSpPr>
          <p:spPr>
            <a:xfrm>
              <a:off x="6009825" y="1727425"/>
              <a:ext cx="279500" cy="279500"/>
            </a:xfrm>
            <a:custGeom>
              <a:rect b="b" l="l" r="r" t="t"/>
              <a:pathLst>
                <a:path extrusionOk="0" fill="none" h="11180" w="1118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99"/>
            <p:cNvSpPr/>
            <p:nvPr/>
          </p:nvSpPr>
          <p:spPr>
            <a:xfrm>
              <a:off x="6107250" y="1824850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99"/>
            <p:cNvSpPr/>
            <p:nvPr/>
          </p:nvSpPr>
          <p:spPr>
            <a:xfrm>
              <a:off x="6058550" y="1776125"/>
              <a:ext cx="182075" cy="182075"/>
            </a:xfrm>
            <a:custGeom>
              <a:rect b="b" l="l" r="r" t="t"/>
              <a:pathLst>
                <a:path extrusionOk="0" fill="none" h="7283" w="7283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99"/>
            <p:cNvSpPr/>
            <p:nvPr/>
          </p:nvSpPr>
          <p:spPr>
            <a:xfrm>
              <a:off x="5971475" y="2001400"/>
              <a:ext cx="74925" cy="70675"/>
            </a:xfrm>
            <a:custGeom>
              <a:rect b="b" l="l" r="r" t="t"/>
              <a:pathLst>
                <a:path extrusionOk="0" fill="none" h="2827" w="2997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99"/>
            <p:cNvSpPr/>
            <p:nvPr/>
          </p:nvSpPr>
          <p:spPr>
            <a:xfrm>
              <a:off x="6253375" y="2001400"/>
              <a:ext cx="74325" cy="70675"/>
            </a:xfrm>
            <a:custGeom>
              <a:rect b="b" l="l" r="r" t="t"/>
              <a:pathLst>
                <a:path extrusionOk="0" fill="none" h="2827" w="2973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99"/>
            <p:cNvSpPr/>
            <p:nvPr/>
          </p:nvSpPr>
          <p:spPr>
            <a:xfrm>
              <a:off x="6137700" y="1623900"/>
              <a:ext cx="250875" cy="255150"/>
            </a:xfrm>
            <a:custGeom>
              <a:rect b="b" l="l" r="r" t="t"/>
              <a:pathLst>
                <a:path extrusionOk="0" fill="none" h="10206" w="10035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" name="Google Shape;1330;p99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1331" name="Google Shape;1331;p99"/>
            <p:cNvSpPr/>
            <p:nvPr/>
          </p:nvSpPr>
          <p:spPr>
            <a:xfrm>
              <a:off x="6663775" y="1904000"/>
              <a:ext cx="117525" cy="163800"/>
            </a:xfrm>
            <a:custGeom>
              <a:rect b="b" l="l" r="r" t="t"/>
              <a:pathLst>
                <a:path extrusionOk="0" fill="none" h="6552" w="4701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99"/>
            <p:cNvSpPr/>
            <p:nvPr/>
          </p:nvSpPr>
          <p:spPr>
            <a:xfrm>
              <a:off x="7046125" y="1775525"/>
              <a:ext cx="29250" cy="99275"/>
            </a:xfrm>
            <a:custGeom>
              <a:rect b="b" l="l" r="r" t="t"/>
              <a:pathLst>
                <a:path extrusionOk="0" fill="none" h="3971" w="117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99"/>
            <p:cNvSpPr/>
            <p:nvPr/>
          </p:nvSpPr>
          <p:spPr>
            <a:xfrm>
              <a:off x="6618700" y="1751775"/>
              <a:ext cx="96850" cy="146750"/>
            </a:xfrm>
            <a:custGeom>
              <a:rect b="b" l="l" r="r" t="t"/>
              <a:pathLst>
                <a:path extrusionOk="0" fill="none" h="5870" w="3874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99"/>
            <p:cNvSpPr/>
            <p:nvPr/>
          </p:nvSpPr>
          <p:spPr>
            <a:xfrm>
              <a:off x="6721600" y="1660450"/>
              <a:ext cx="278900" cy="329425"/>
            </a:xfrm>
            <a:custGeom>
              <a:rect b="b" l="l" r="r" t="t"/>
              <a:pathLst>
                <a:path extrusionOk="0" fill="none" h="13177" w="11156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99"/>
            <p:cNvSpPr/>
            <p:nvPr/>
          </p:nvSpPr>
          <p:spPr>
            <a:xfrm>
              <a:off x="7006550" y="1635475"/>
              <a:ext cx="34750" cy="378750"/>
            </a:xfrm>
            <a:custGeom>
              <a:rect b="b" l="l" r="r" t="t"/>
              <a:pathLst>
                <a:path extrusionOk="0" fill="none" h="15150" w="139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" name="Google Shape;1336;p99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1337" name="Google Shape;1337;p99"/>
            <p:cNvSpPr/>
            <p:nvPr/>
          </p:nvSpPr>
          <p:spPr>
            <a:xfrm>
              <a:off x="616425" y="2329600"/>
              <a:ext cx="361700" cy="388475"/>
            </a:xfrm>
            <a:custGeom>
              <a:rect b="b" l="l" r="r" t="t"/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99"/>
            <p:cNvSpPr/>
            <p:nvPr/>
          </p:nvSpPr>
          <p:spPr>
            <a:xfrm>
              <a:off x="704725" y="2545750"/>
              <a:ext cx="185125" cy="25"/>
            </a:xfrm>
            <a:custGeom>
              <a:rect b="b" l="l" r="r" t="t"/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99"/>
            <p:cNvSpPr/>
            <p:nvPr/>
          </p:nvSpPr>
          <p:spPr>
            <a:xfrm>
              <a:off x="811875" y="2626125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99"/>
            <p:cNvSpPr/>
            <p:nvPr/>
          </p:nvSpPr>
          <p:spPr>
            <a:xfrm>
              <a:off x="751000" y="2568275"/>
              <a:ext cx="54200" cy="53600"/>
            </a:xfrm>
            <a:custGeom>
              <a:rect b="b" l="l" r="r" t="t"/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99"/>
            <p:cNvSpPr/>
            <p:nvPr/>
          </p:nvSpPr>
          <p:spPr>
            <a:xfrm>
              <a:off x="769875" y="2662650"/>
              <a:ext cx="23775" cy="23775"/>
            </a:xfrm>
            <a:custGeom>
              <a:rect b="b" l="l" r="r" t="t"/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99"/>
            <p:cNvSpPr/>
            <p:nvPr/>
          </p:nvSpPr>
          <p:spPr>
            <a:xfrm>
              <a:off x="799700" y="2503125"/>
              <a:ext cx="24375" cy="23775"/>
            </a:xfrm>
            <a:custGeom>
              <a:rect b="b" l="l" r="r" t="t"/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99"/>
            <p:cNvSpPr/>
            <p:nvPr/>
          </p:nvSpPr>
          <p:spPr>
            <a:xfrm>
              <a:off x="766825" y="2388050"/>
              <a:ext cx="60925" cy="25"/>
            </a:xfrm>
            <a:custGeom>
              <a:rect b="b" l="l" r="r" t="t"/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99"/>
            <p:cNvSpPr/>
            <p:nvPr/>
          </p:nvSpPr>
          <p:spPr>
            <a:xfrm>
              <a:off x="769875" y="2456250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" name="Google Shape;1345;p99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1346" name="Google Shape;1346;p99"/>
            <p:cNvSpPr/>
            <p:nvPr/>
          </p:nvSpPr>
          <p:spPr>
            <a:xfrm>
              <a:off x="1278900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99"/>
            <p:cNvSpPr/>
            <p:nvPr/>
          </p:nvSpPr>
          <p:spPr>
            <a:xfrm>
              <a:off x="15254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99"/>
            <p:cNvSpPr/>
            <p:nvPr/>
          </p:nvSpPr>
          <p:spPr>
            <a:xfrm>
              <a:off x="13696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99"/>
            <p:cNvSpPr/>
            <p:nvPr/>
          </p:nvSpPr>
          <p:spPr>
            <a:xfrm>
              <a:off x="1369600" y="2604200"/>
              <a:ext cx="199750" cy="40825"/>
            </a:xfrm>
            <a:custGeom>
              <a:rect b="b" l="l" r="r" t="t"/>
              <a:pathLst>
                <a:path extrusionOk="0" fill="none" h="1633" w="799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" name="Google Shape;1350;p99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1351" name="Google Shape;1351;p99"/>
            <p:cNvSpPr/>
            <p:nvPr/>
          </p:nvSpPr>
          <p:spPr>
            <a:xfrm>
              <a:off x="1951075" y="2333250"/>
              <a:ext cx="381200" cy="381175"/>
            </a:xfrm>
            <a:custGeom>
              <a:rect b="b" l="l" r="r" t="t"/>
              <a:pathLst>
                <a:path extrusionOk="0" fill="none" h="15247" w="15248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99"/>
            <p:cNvSpPr/>
            <p:nvPr/>
          </p:nvSpPr>
          <p:spPr>
            <a:xfrm>
              <a:off x="21976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99"/>
            <p:cNvSpPr/>
            <p:nvPr/>
          </p:nvSpPr>
          <p:spPr>
            <a:xfrm>
              <a:off x="20418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99"/>
            <p:cNvSpPr/>
            <p:nvPr/>
          </p:nvSpPr>
          <p:spPr>
            <a:xfrm>
              <a:off x="2041800" y="2584100"/>
              <a:ext cx="199750" cy="41425"/>
            </a:xfrm>
            <a:custGeom>
              <a:rect b="b" l="l" r="r" t="t"/>
              <a:pathLst>
                <a:path extrusionOk="0" fill="none" h="1657" w="799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" name="Google Shape;1355;p99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1356" name="Google Shape;1356;p99"/>
            <p:cNvSpPr/>
            <p:nvPr/>
          </p:nvSpPr>
          <p:spPr>
            <a:xfrm>
              <a:off x="2623275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99"/>
            <p:cNvSpPr/>
            <p:nvPr/>
          </p:nvSpPr>
          <p:spPr>
            <a:xfrm>
              <a:off x="28698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99"/>
            <p:cNvSpPr/>
            <p:nvPr/>
          </p:nvSpPr>
          <p:spPr>
            <a:xfrm>
              <a:off x="27140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99"/>
            <p:cNvSpPr/>
            <p:nvPr/>
          </p:nvSpPr>
          <p:spPr>
            <a:xfrm>
              <a:off x="2810200" y="2595675"/>
              <a:ext cx="99875" cy="31075"/>
            </a:xfrm>
            <a:custGeom>
              <a:rect b="b" l="l" r="r" t="t"/>
              <a:pathLst>
                <a:path extrusionOk="0" fill="none" h="1243" w="3995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" name="Google Shape;1360;p99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1361" name="Google Shape;1361;p99"/>
            <p:cNvSpPr/>
            <p:nvPr/>
          </p:nvSpPr>
          <p:spPr>
            <a:xfrm>
              <a:off x="3384375" y="2373425"/>
              <a:ext cx="203375" cy="401900"/>
            </a:xfrm>
            <a:custGeom>
              <a:rect b="b" l="l" r="r" t="t"/>
              <a:pathLst>
                <a:path extrusionOk="0" fill="none" h="16076" w="8135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99"/>
            <p:cNvSpPr/>
            <p:nvPr/>
          </p:nvSpPr>
          <p:spPr>
            <a:xfrm>
              <a:off x="3443425" y="2267500"/>
              <a:ext cx="85275" cy="93775"/>
            </a:xfrm>
            <a:custGeom>
              <a:rect b="b" l="l" r="r" t="t"/>
              <a:pathLst>
                <a:path extrusionOk="0" fill="none" h="3751" w="3411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" name="Google Shape;1363;p99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1364" name="Google Shape;1364;p99"/>
            <p:cNvSpPr/>
            <p:nvPr/>
          </p:nvSpPr>
          <p:spPr>
            <a:xfrm>
              <a:off x="4747025" y="2427025"/>
              <a:ext cx="166850" cy="283750"/>
            </a:xfrm>
            <a:custGeom>
              <a:rect b="b" l="l" r="r" t="t"/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99"/>
            <p:cNvSpPr/>
            <p:nvPr/>
          </p:nvSpPr>
          <p:spPr>
            <a:xfrm>
              <a:off x="4792100" y="2332025"/>
              <a:ext cx="76725" cy="84050"/>
            </a:xfrm>
            <a:custGeom>
              <a:rect b="b" l="l" r="r" t="t"/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" name="Google Shape;1366;p99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1367" name="Google Shape;1367;p99"/>
            <p:cNvSpPr/>
            <p:nvPr/>
          </p:nvSpPr>
          <p:spPr>
            <a:xfrm>
              <a:off x="4118075" y="2269925"/>
              <a:ext cx="80375" cy="91350"/>
            </a:xfrm>
            <a:custGeom>
              <a:rect b="b" l="l" r="r" t="t"/>
              <a:pathLst>
                <a:path extrusionOk="0" fill="none" h="3654" w="3215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99"/>
            <p:cNvSpPr/>
            <p:nvPr/>
          </p:nvSpPr>
          <p:spPr>
            <a:xfrm>
              <a:off x="4071800" y="2372825"/>
              <a:ext cx="172925" cy="400050"/>
            </a:xfrm>
            <a:custGeom>
              <a:rect b="b" l="l" r="r" t="t"/>
              <a:pathLst>
                <a:path extrusionOk="0" fill="none" h="16002" w="6917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99"/>
          <p:cNvSpPr/>
          <p:nvPr/>
        </p:nvSpPr>
        <p:spPr>
          <a:xfrm>
            <a:off x="4317611" y="2080241"/>
            <a:ext cx="320378" cy="337776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0" name="Google Shape;1370;p99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1371" name="Google Shape;1371;p99"/>
            <p:cNvSpPr/>
            <p:nvPr/>
          </p:nvSpPr>
          <p:spPr>
            <a:xfrm>
              <a:off x="5972700" y="2476950"/>
              <a:ext cx="98050" cy="219825"/>
            </a:xfrm>
            <a:custGeom>
              <a:rect b="b" l="l" r="r" t="t"/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99"/>
            <p:cNvSpPr/>
            <p:nvPr/>
          </p:nvSpPr>
          <p:spPr>
            <a:xfrm>
              <a:off x="6078025" y="2330200"/>
              <a:ext cx="306300" cy="387275"/>
            </a:xfrm>
            <a:custGeom>
              <a:rect b="b" l="l" r="r" t="t"/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3" name="Google Shape;1373;p99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1374" name="Google Shape;1374;p99"/>
            <p:cNvSpPr/>
            <p:nvPr/>
          </p:nvSpPr>
          <p:spPr>
            <a:xfrm>
              <a:off x="732125" y="2958550"/>
              <a:ext cx="130325" cy="474950"/>
            </a:xfrm>
            <a:custGeom>
              <a:rect b="b" l="l" r="r" t="t"/>
              <a:pathLst>
                <a:path extrusionOk="0" fill="none" h="18998" w="5213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99"/>
            <p:cNvSpPr/>
            <p:nvPr/>
          </p:nvSpPr>
          <p:spPr>
            <a:xfrm>
              <a:off x="756475" y="3090675"/>
              <a:ext cx="81625" cy="318475"/>
            </a:xfrm>
            <a:custGeom>
              <a:rect b="b" l="l" r="r" t="t"/>
              <a:pathLst>
                <a:path extrusionOk="0" fill="none" h="12739" w="3265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99"/>
            <p:cNvSpPr/>
            <p:nvPr/>
          </p:nvSpPr>
          <p:spPr>
            <a:xfrm>
              <a:off x="802750" y="312905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99"/>
            <p:cNvSpPr/>
            <p:nvPr/>
          </p:nvSpPr>
          <p:spPr>
            <a:xfrm>
              <a:off x="802750" y="316252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99"/>
            <p:cNvSpPr/>
            <p:nvPr/>
          </p:nvSpPr>
          <p:spPr>
            <a:xfrm>
              <a:off x="802750" y="319602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99"/>
            <p:cNvSpPr/>
            <p:nvPr/>
          </p:nvSpPr>
          <p:spPr>
            <a:xfrm>
              <a:off x="802750" y="322950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99"/>
            <p:cNvSpPr/>
            <p:nvPr/>
          </p:nvSpPr>
          <p:spPr>
            <a:xfrm>
              <a:off x="802750" y="326300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99"/>
            <p:cNvSpPr/>
            <p:nvPr/>
          </p:nvSpPr>
          <p:spPr>
            <a:xfrm>
              <a:off x="802750" y="329647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2" name="Google Shape;1382;p99"/>
          <p:cNvSpPr/>
          <p:nvPr/>
        </p:nvSpPr>
        <p:spPr>
          <a:xfrm>
            <a:off x="1484913" y="2598660"/>
            <a:ext cx="335738" cy="430924"/>
          </a:xfrm>
          <a:custGeom>
            <a:rect b="b" l="l" r="r" t="t"/>
            <a:pathLst>
              <a:path extrusionOk="0" fill="none" h="20508" w="15978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99"/>
          <p:cNvSpPr/>
          <p:nvPr/>
        </p:nvSpPr>
        <p:spPr>
          <a:xfrm>
            <a:off x="963405" y="2598660"/>
            <a:ext cx="248746" cy="430924"/>
          </a:xfrm>
          <a:custGeom>
            <a:rect b="b" l="l" r="r" t="t"/>
            <a:pathLst>
              <a:path extrusionOk="0" fill="none" h="20508" w="11838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4" name="Google Shape;1384;p99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1385" name="Google Shape;1385;p99"/>
            <p:cNvSpPr/>
            <p:nvPr/>
          </p:nvSpPr>
          <p:spPr>
            <a:xfrm>
              <a:off x="2701225" y="3315975"/>
              <a:ext cx="225300" cy="95000"/>
            </a:xfrm>
            <a:custGeom>
              <a:rect b="b" l="l" r="r" t="t"/>
              <a:pathLst>
                <a:path extrusionOk="0" fill="none" h="3800" w="9012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99"/>
            <p:cNvSpPr/>
            <p:nvPr/>
          </p:nvSpPr>
          <p:spPr>
            <a:xfrm>
              <a:off x="2583100" y="2973775"/>
              <a:ext cx="461550" cy="336125"/>
            </a:xfrm>
            <a:custGeom>
              <a:rect b="b" l="l" r="r" t="t"/>
              <a:pathLst>
                <a:path extrusionOk="0" fill="none" h="13445" w="18462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7" name="Google Shape;1387;p99"/>
          <p:cNvSpPr/>
          <p:nvPr/>
        </p:nvSpPr>
        <p:spPr>
          <a:xfrm>
            <a:off x="3734681" y="2636022"/>
            <a:ext cx="356204" cy="356204"/>
          </a:xfrm>
          <a:custGeom>
            <a:rect b="b" l="l" r="r" t="t"/>
            <a:pathLst>
              <a:path extrusionOk="0" fill="none" h="16952" w="16952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8" name="Google Shape;1388;p99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1389" name="Google Shape;1389;p99"/>
            <p:cNvSpPr/>
            <p:nvPr/>
          </p:nvSpPr>
          <p:spPr>
            <a:xfrm>
              <a:off x="5247525" y="3007275"/>
              <a:ext cx="348900" cy="348900"/>
            </a:xfrm>
            <a:custGeom>
              <a:rect b="b" l="l" r="r" t="t"/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99"/>
            <p:cNvSpPr/>
            <p:nvPr/>
          </p:nvSpPr>
          <p:spPr>
            <a:xfrm>
              <a:off x="5566575" y="3193575"/>
              <a:ext cx="198525" cy="198525"/>
            </a:xfrm>
            <a:custGeom>
              <a:rect b="b" l="l" r="r" t="t"/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" name="Google Shape;1391;p99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1392" name="Google Shape;1392;p99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99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99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99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" name="Google Shape;1396;p99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1397" name="Google Shape;1397;p99"/>
            <p:cNvSpPr/>
            <p:nvPr/>
          </p:nvSpPr>
          <p:spPr>
            <a:xfrm>
              <a:off x="568950" y="3686775"/>
              <a:ext cx="472500" cy="362900"/>
            </a:xfrm>
            <a:custGeom>
              <a:rect b="b" l="l" r="r" t="t"/>
              <a:pathLst>
                <a:path extrusionOk="0" fill="none" h="14516" w="1890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99"/>
            <p:cNvSpPr/>
            <p:nvPr/>
          </p:nvSpPr>
          <p:spPr>
            <a:xfrm>
              <a:off x="645650" y="3820725"/>
              <a:ext cx="34125" cy="34125"/>
            </a:xfrm>
            <a:custGeom>
              <a:rect b="b" l="l" r="r" t="t"/>
              <a:pathLst>
                <a:path extrusionOk="0" fill="none" h="1365" w="1365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99"/>
            <p:cNvSpPr/>
            <p:nvPr/>
          </p:nvSpPr>
          <p:spPr>
            <a:xfrm>
              <a:off x="747950" y="3753750"/>
              <a:ext cx="85275" cy="12200"/>
            </a:xfrm>
            <a:custGeom>
              <a:rect b="b" l="l" r="r" t="t"/>
              <a:pathLst>
                <a:path extrusionOk="0" fill="none" h="488" w="3411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0" name="Google Shape;1400;p99"/>
          <p:cNvSpPr/>
          <p:nvPr/>
        </p:nvSpPr>
        <p:spPr>
          <a:xfrm>
            <a:off x="4907686" y="2619652"/>
            <a:ext cx="270221" cy="388962"/>
          </a:xfrm>
          <a:custGeom>
            <a:rect b="b" l="l" r="r" t="t"/>
            <a:pathLst>
              <a:path extrusionOk="0" fill="none" h="18511" w="1286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1" name="Google Shape;1401;p99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1402" name="Google Shape;1402;p99"/>
            <p:cNvSpPr/>
            <p:nvPr/>
          </p:nvSpPr>
          <p:spPr>
            <a:xfrm>
              <a:off x="1244800" y="3717225"/>
              <a:ext cx="449375" cy="302025"/>
            </a:xfrm>
            <a:custGeom>
              <a:rect b="b" l="l" r="r" t="t"/>
              <a:pathLst>
                <a:path extrusionOk="0" fill="none" h="12081" w="17975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99"/>
            <p:cNvSpPr/>
            <p:nvPr/>
          </p:nvSpPr>
          <p:spPr>
            <a:xfrm>
              <a:off x="1244800" y="3795150"/>
              <a:ext cx="449375" cy="25"/>
            </a:xfrm>
            <a:custGeom>
              <a:rect b="b" l="l" r="r" t="t"/>
              <a:pathLst>
                <a:path extrusionOk="0" fill="none" h="1" w="17975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99"/>
            <p:cNvSpPr/>
            <p:nvPr/>
          </p:nvSpPr>
          <p:spPr>
            <a:xfrm>
              <a:off x="1244800" y="3853000"/>
              <a:ext cx="449375" cy="25"/>
            </a:xfrm>
            <a:custGeom>
              <a:rect b="b" l="l" r="r" t="t"/>
              <a:pathLst>
                <a:path extrusionOk="0" fill="none" h="1" w="17975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99"/>
            <p:cNvSpPr/>
            <p:nvPr/>
          </p:nvSpPr>
          <p:spPr>
            <a:xfrm>
              <a:off x="1302625" y="3893800"/>
              <a:ext cx="161375" cy="25"/>
            </a:xfrm>
            <a:custGeom>
              <a:rect b="b" l="l" r="r" t="t"/>
              <a:pathLst>
                <a:path extrusionOk="0" fill="none" h="1" w="6455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99"/>
            <p:cNvSpPr/>
            <p:nvPr/>
          </p:nvSpPr>
          <p:spPr>
            <a:xfrm>
              <a:off x="1302625" y="3933975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99"/>
            <p:cNvSpPr/>
            <p:nvPr/>
          </p:nvSpPr>
          <p:spPr>
            <a:xfrm>
              <a:off x="1572975" y="3899875"/>
              <a:ext cx="62125" cy="40225"/>
            </a:xfrm>
            <a:custGeom>
              <a:rect b="b" l="l" r="r" t="t"/>
              <a:pathLst>
                <a:path extrusionOk="0" fill="none" h="1609" w="2485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" name="Google Shape;1408;p99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1409" name="Google Shape;1409;p99"/>
            <p:cNvSpPr/>
            <p:nvPr/>
          </p:nvSpPr>
          <p:spPr>
            <a:xfrm>
              <a:off x="2247600" y="3983300"/>
              <a:ext cx="52400" cy="52375"/>
            </a:xfrm>
            <a:custGeom>
              <a:rect b="b" l="l" r="r" t="t"/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99"/>
            <p:cNvSpPr/>
            <p:nvPr/>
          </p:nvSpPr>
          <p:spPr>
            <a:xfrm>
              <a:off x="2035100" y="3983300"/>
              <a:ext cx="52400" cy="52375"/>
            </a:xfrm>
            <a:custGeom>
              <a:rect b="b" l="l" r="r" t="t"/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99"/>
            <p:cNvSpPr/>
            <p:nvPr/>
          </p:nvSpPr>
          <p:spPr>
            <a:xfrm>
              <a:off x="1923075" y="3694075"/>
              <a:ext cx="437200" cy="280100"/>
            </a:xfrm>
            <a:custGeom>
              <a:rect b="b" l="l" r="r" t="t"/>
              <a:pathLst>
                <a:path extrusionOk="0" fill="none" h="11204" w="17488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99"/>
            <p:cNvSpPr/>
            <p:nvPr/>
          </p:nvSpPr>
          <p:spPr>
            <a:xfrm>
              <a:off x="2261000" y="3781750"/>
              <a:ext cx="48725" cy="108400"/>
            </a:xfrm>
            <a:custGeom>
              <a:rect b="b" l="l" r="r" t="t"/>
              <a:pathLst>
                <a:path extrusionOk="0" fill="none" h="4336" w="1949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99"/>
            <p:cNvSpPr/>
            <p:nvPr/>
          </p:nvSpPr>
          <p:spPr>
            <a:xfrm>
              <a:off x="2225675" y="3780550"/>
              <a:ext cx="32300" cy="113875"/>
            </a:xfrm>
            <a:custGeom>
              <a:rect b="b" l="l" r="r" t="t"/>
              <a:pathLst>
                <a:path extrusionOk="0" fill="none" h="4555" w="1292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99"/>
            <p:cNvSpPr/>
            <p:nvPr/>
          </p:nvSpPr>
          <p:spPr>
            <a:xfrm>
              <a:off x="2190375" y="3779325"/>
              <a:ext cx="15850" cy="119350"/>
            </a:xfrm>
            <a:custGeom>
              <a:rect b="b" l="l" r="r" t="t"/>
              <a:pathLst>
                <a:path extrusionOk="0" fill="none" h="4774" w="634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99"/>
            <p:cNvSpPr/>
            <p:nvPr/>
          </p:nvSpPr>
          <p:spPr>
            <a:xfrm>
              <a:off x="2154450" y="3777500"/>
              <a:ext cx="1250" cy="126050"/>
            </a:xfrm>
            <a:custGeom>
              <a:rect b="b" l="l" r="r" t="t"/>
              <a:pathLst>
                <a:path extrusionOk="0" fill="none" h="5042" w="5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99"/>
            <p:cNvSpPr/>
            <p:nvPr/>
          </p:nvSpPr>
          <p:spPr>
            <a:xfrm>
              <a:off x="2103300" y="3776275"/>
              <a:ext cx="17075" cy="131550"/>
            </a:xfrm>
            <a:custGeom>
              <a:rect b="b" l="l" r="r" t="t"/>
              <a:pathLst>
                <a:path extrusionOk="0" fill="none" h="5262" w="683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99"/>
            <p:cNvSpPr/>
            <p:nvPr/>
          </p:nvSpPr>
          <p:spPr>
            <a:xfrm>
              <a:off x="2051550" y="3775050"/>
              <a:ext cx="34125" cy="137025"/>
            </a:xfrm>
            <a:custGeom>
              <a:rect b="b" l="l" r="r" t="t"/>
              <a:pathLst>
                <a:path extrusionOk="0" fill="none" h="5481" w="1365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8" name="Google Shape;1418;p99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1419" name="Google Shape;1419;p99"/>
            <p:cNvSpPr/>
            <p:nvPr/>
          </p:nvSpPr>
          <p:spPr>
            <a:xfrm>
              <a:off x="2599525" y="3688600"/>
              <a:ext cx="428675" cy="168675"/>
            </a:xfrm>
            <a:custGeom>
              <a:rect b="b" l="l" r="r" t="t"/>
              <a:pathLst>
                <a:path extrusionOk="0" fill="none" h="6747" w="17147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99"/>
            <p:cNvSpPr/>
            <p:nvPr/>
          </p:nvSpPr>
          <p:spPr>
            <a:xfrm>
              <a:off x="2792550" y="3862125"/>
              <a:ext cx="42650" cy="23775"/>
            </a:xfrm>
            <a:custGeom>
              <a:rect b="b" l="l" r="r" t="t"/>
              <a:pathLst>
                <a:path extrusionOk="0" fill="none" h="951" w="1706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99"/>
            <p:cNvSpPr/>
            <p:nvPr/>
          </p:nvSpPr>
          <p:spPr>
            <a:xfrm>
              <a:off x="2599525" y="3852375"/>
              <a:ext cx="428675" cy="188175"/>
            </a:xfrm>
            <a:custGeom>
              <a:rect b="b" l="l" r="r" t="t"/>
              <a:pathLst>
                <a:path extrusionOk="0" fill="none" h="7527" w="17147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" name="Google Shape;1422;p99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1423" name="Google Shape;1423;p99"/>
            <p:cNvSpPr/>
            <p:nvPr/>
          </p:nvSpPr>
          <p:spPr>
            <a:xfrm>
              <a:off x="3292425" y="3680675"/>
              <a:ext cx="375100" cy="375100"/>
            </a:xfrm>
            <a:custGeom>
              <a:rect b="b" l="l" r="r" t="t"/>
              <a:pathLst>
                <a:path extrusionOk="0" fill="none" h="15004" w="15004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99"/>
            <p:cNvSpPr/>
            <p:nvPr/>
          </p:nvSpPr>
          <p:spPr>
            <a:xfrm>
              <a:off x="3504325" y="3664250"/>
              <a:ext cx="131525" cy="153450"/>
            </a:xfrm>
            <a:custGeom>
              <a:rect b="b" l="l" r="r" t="t"/>
              <a:pathLst>
                <a:path extrusionOk="0" fill="none" h="6138" w="5261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99"/>
            <p:cNvSpPr/>
            <p:nvPr/>
          </p:nvSpPr>
          <p:spPr>
            <a:xfrm>
              <a:off x="3501875" y="3749500"/>
              <a:ext cx="187575" cy="96825"/>
            </a:xfrm>
            <a:custGeom>
              <a:rect b="b" l="l" r="r" t="t"/>
              <a:pathLst>
                <a:path extrusionOk="0" fill="none" h="3873" w="7503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6" name="Google Shape;1426;p99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1427" name="Google Shape;1427;p99"/>
            <p:cNvSpPr/>
            <p:nvPr/>
          </p:nvSpPr>
          <p:spPr>
            <a:xfrm>
              <a:off x="3932350" y="3714775"/>
              <a:ext cx="439650" cy="319075"/>
            </a:xfrm>
            <a:custGeom>
              <a:rect b="b" l="l" r="r" t="t"/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99"/>
            <p:cNvSpPr/>
            <p:nvPr/>
          </p:nvSpPr>
          <p:spPr>
            <a:xfrm>
              <a:off x="39701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99"/>
            <p:cNvSpPr/>
            <p:nvPr/>
          </p:nvSpPr>
          <p:spPr>
            <a:xfrm>
              <a:off x="42788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99"/>
            <p:cNvSpPr/>
            <p:nvPr/>
          </p:nvSpPr>
          <p:spPr>
            <a:xfrm>
              <a:off x="4073000" y="3716600"/>
              <a:ext cx="77350" cy="278900"/>
            </a:xfrm>
            <a:custGeom>
              <a:rect b="b" l="l" r="r" t="t"/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99"/>
            <p:cNvSpPr/>
            <p:nvPr/>
          </p:nvSpPr>
          <p:spPr>
            <a:xfrm>
              <a:off x="4175900" y="3787250"/>
              <a:ext cx="77350" cy="208250"/>
            </a:xfrm>
            <a:custGeom>
              <a:rect b="b" l="l" r="r" t="t"/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" name="Google Shape;1432;p99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1433" name="Google Shape;1433;p99"/>
            <p:cNvSpPr/>
            <p:nvPr/>
          </p:nvSpPr>
          <p:spPr>
            <a:xfrm>
              <a:off x="4604550" y="3714775"/>
              <a:ext cx="439625" cy="319075"/>
            </a:xfrm>
            <a:custGeom>
              <a:rect b="b" l="l" r="r" t="t"/>
              <a:pathLst>
                <a:path extrusionOk="0" fill="none" h="12763" w="17585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99"/>
            <p:cNvSpPr/>
            <p:nvPr/>
          </p:nvSpPr>
          <p:spPr>
            <a:xfrm>
              <a:off x="4647175" y="3761675"/>
              <a:ext cx="354400" cy="213725"/>
            </a:xfrm>
            <a:custGeom>
              <a:rect b="b" l="l" r="r" t="t"/>
              <a:pathLst>
                <a:path extrusionOk="0" fill="none" h="8549" w="14176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" name="Google Shape;1435;p99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1436" name="Google Shape;1436;p99"/>
            <p:cNvSpPr/>
            <p:nvPr/>
          </p:nvSpPr>
          <p:spPr>
            <a:xfrm>
              <a:off x="5292575" y="3706875"/>
              <a:ext cx="420150" cy="266700"/>
            </a:xfrm>
            <a:custGeom>
              <a:rect b="b" l="l" r="r" t="t"/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99"/>
            <p:cNvSpPr/>
            <p:nvPr/>
          </p:nvSpPr>
          <p:spPr>
            <a:xfrm>
              <a:off x="5490475" y="3681900"/>
              <a:ext cx="24375" cy="25000"/>
            </a:xfrm>
            <a:custGeom>
              <a:rect b="b" l="l" r="r" t="t"/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99"/>
            <p:cNvSpPr/>
            <p:nvPr/>
          </p:nvSpPr>
          <p:spPr>
            <a:xfrm>
              <a:off x="5358350" y="3973550"/>
              <a:ext cx="60900" cy="81625"/>
            </a:xfrm>
            <a:custGeom>
              <a:rect b="b" l="l" r="r" t="t"/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99"/>
            <p:cNvSpPr/>
            <p:nvPr/>
          </p:nvSpPr>
          <p:spPr>
            <a:xfrm>
              <a:off x="5586050" y="3973550"/>
              <a:ext cx="60925" cy="81625"/>
            </a:xfrm>
            <a:custGeom>
              <a:rect b="b" l="l" r="r" t="t"/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99"/>
            <p:cNvSpPr/>
            <p:nvPr/>
          </p:nvSpPr>
          <p:spPr>
            <a:xfrm>
              <a:off x="5316925" y="3731225"/>
              <a:ext cx="371450" cy="218000"/>
            </a:xfrm>
            <a:custGeom>
              <a:rect b="b" l="l" r="r" t="t"/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99"/>
            <p:cNvSpPr/>
            <p:nvPr/>
          </p:nvSpPr>
          <p:spPr>
            <a:xfrm>
              <a:off x="5380250" y="3784800"/>
              <a:ext cx="230200" cy="115725"/>
            </a:xfrm>
            <a:custGeom>
              <a:rect b="b" l="l" r="r" t="t"/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99"/>
            <p:cNvSpPr/>
            <p:nvPr/>
          </p:nvSpPr>
          <p:spPr>
            <a:xfrm>
              <a:off x="5547700" y="3779925"/>
              <a:ext cx="68825" cy="68825"/>
            </a:xfrm>
            <a:custGeom>
              <a:rect b="b" l="l" r="r" t="t"/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" name="Google Shape;1443;p99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1444" name="Google Shape;1444;p99"/>
            <p:cNvSpPr/>
            <p:nvPr/>
          </p:nvSpPr>
          <p:spPr>
            <a:xfrm>
              <a:off x="5941025" y="3634400"/>
              <a:ext cx="467650" cy="467650"/>
            </a:xfrm>
            <a:custGeom>
              <a:rect b="b" l="l" r="r" t="t"/>
              <a:pathLst>
                <a:path extrusionOk="0" fill="none" h="18706" w="18706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99"/>
            <p:cNvSpPr/>
            <p:nvPr/>
          </p:nvSpPr>
          <p:spPr>
            <a:xfrm>
              <a:off x="6211975" y="3753150"/>
              <a:ext cx="19525" cy="18900"/>
            </a:xfrm>
            <a:custGeom>
              <a:rect b="b" l="l" r="r" t="t"/>
              <a:pathLst>
                <a:path extrusionOk="0" fill="none" h="756" w="781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99"/>
            <p:cNvSpPr/>
            <p:nvPr/>
          </p:nvSpPr>
          <p:spPr>
            <a:xfrm>
              <a:off x="5943475" y="3695900"/>
              <a:ext cx="177800" cy="351350"/>
            </a:xfrm>
            <a:custGeom>
              <a:rect b="b" l="l" r="r" t="t"/>
              <a:pathLst>
                <a:path extrusionOk="0" fill="none" h="14054" w="7112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99"/>
            <p:cNvSpPr/>
            <p:nvPr/>
          </p:nvSpPr>
          <p:spPr>
            <a:xfrm>
              <a:off x="6128575" y="3695900"/>
              <a:ext cx="86475" cy="47525"/>
            </a:xfrm>
            <a:custGeom>
              <a:rect b="b" l="l" r="r" t="t"/>
              <a:pathLst>
                <a:path extrusionOk="0" fill="none" h="1901" w="3459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99"/>
            <p:cNvSpPr/>
            <p:nvPr/>
          </p:nvSpPr>
          <p:spPr>
            <a:xfrm>
              <a:off x="6357500" y="3940075"/>
              <a:ext cx="18900" cy="34725"/>
            </a:xfrm>
            <a:custGeom>
              <a:rect b="b" l="l" r="r" t="t"/>
              <a:pathLst>
                <a:path extrusionOk="0" fill="none" h="1389" w="756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99"/>
            <p:cNvSpPr/>
            <p:nvPr/>
          </p:nvSpPr>
          <p:spPr>
            <a:xfrm>
              <a:off x="6202850" y="3720875"/>
              <a:ext cx="204000" cy="278875"/>
            </a:xfrm>
            <a:custGeom>
              <a:rect b="b" l="l" r="r" t="t"/>
              <a:pathLst>
                <a:path extrusionOk="0" fill="none" h="11155" w="816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0" name="Google Shape;1450;p99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1451" name="Google Shape;1451;p99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99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" name="Google Shape;1453;p99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1454" name="Google Shape;1454;p99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99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99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99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8" name="Google Shape;1458;p99"/>
          <p:cNvSpPr/>
          <p:nvPr/>
        </p:nvSpPr>
        <p:spPr>
          <a:xfrm>
            <a:off x="886643" y="3830523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99"/>
          <p:cNvSpPr/>
          <p:nvPr/>
        </p:nvSpPr>
        <p:spPr>
          <a:xfrm>
            <a:off x="3177366" y="3773703"/>
            <a:ext cx="340844" cy="340865"/>
          </a:xfrm>
          <a:custGeom>
            <a:rect b="b" l="l" r="r" t="t"/>
            <a:pathLst>
              <a:path extrusionOk="0" fill="none" h="16222" w="16221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" name="Google Shape;1460;p99"/>
          <p:cNvSpPr/>
          <p:nvPr/>
        </p:nvSpPr>
        <p:spPr>
          <a:xfrm>
            <a:off x="2612361" y="3795199"/>
            <a:ext cx="340844" cy="297873"/>
          </a:xfrm>
          <a:custGeom>
            <a:rect b="b" l="l" r="r" t="t"/>
            <a:pathLst>
              <a:path extrusionOk="0" fill="none" h="14176" w="16221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1" name="Google Shape;1461;p99"/>
          <p:cNvSpPr/>
          <p:nvPr/>
        </p:nvSpPr>
        <p:spPr>
          <a:xfrm>
            <a:off x="3740838" y="3772169"/>
            <a:ext cx="343912" cy="343933"/>
          </a:xfrm>
          <a:custGeom>
            <a:rect b="b" l="l" r="r" t="t"/>
            <a:pathLst>
              <a:path extrusionOk="0" fill="none" h="16368" w="16367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cap="rnd" cmpd="sng" w="121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2" name="Google Shape;1462;p99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1463" name="Google Shape;1463;p99"/>
            <p:cNvSpPr/>
            <p:nvPr/>
          </p:nvSpPr>
          <p:spPr>
            <a:xfrm>
              <a:off x="5652425" y="4676800"/>
              <a:ext cx="65775" cy="52400"/>
            </a:xfrm>
            <a:custGeom>
              <a:rect b="b" l="l" r="r" t="t"/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99"/>
            <p:cNvSpPr/>
            <p:nvPr/>
          </p:nvSpPr>
          <p:spPr>
            <a:xfrm>
              <a:off x="5287100" y="4676800"/>
              <a:ext cx="65775" cy="52400"/>
            </a:xfrm>
            <a:custGeom>
              <a:rect b="b" l="l" r="r" t="t"/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99"/>
            <p:cNvSpPr/>
            <p:nvPr/>
          </p:nvSpPr>
          <p:spPr>
            <a:xfrm>
              <a:off x="5268225" y="4341925"/>
              <a:ext cx="468850" cy="333075"/>
            </a:xfrm>
            <a:custGeom>
              <a:rect b="b" l="l" r="r" t="t"/>
              <a:pathLst>
                <a:path extrusionOk="0" fill="none" h="13323" w="18754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99"/>
            <p:cNvSpPr/>
            <p:nvPr/>
          </p:nvSpPr>
          <p:spPr>
            <a:xfrm>
              <a:off x="5351025" y="4375400"/>
              <a:ext cx="303250" cy="149825"/>
            </a:xfrm>
            <a:custGeom>
              <a:rect b="b" l="l" r="r" t="t"/>
              <a:pathLst>
                <a:path extrusionOk="0" fill="none" h="5993" w="1213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99"/>
            <p:cNvSpPr/>
            <p:nvPr/>
          </p:nvSpPr>
          <p:spPr>
            <a:xfrm>
              <a:off x="5326675" y="4569025"/>
              <a:ext cx="81000" cy="65175"/>
            </a:xfrm>
            <a:custGeom>
              <a:rect b="b" l="l" r="r" t="t"/>
              <a:pathLst>
                <a:path extrusionOk="0" fill="none" h="2607" w="324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99"/>
            <p:cNvSpPr/>
            <p:nvPr/>
          </p:nvSpPr>
          <p:spPr>
            <a:xfrm>
              <a:off x="5447225" y="4615925"/>
              <a:ext cx="110850" cy="25"/>
            </a:xfrm>
            <a:custGeom>
              <a:rect b="b" l="l" r="r" t="t"/>
              <a:pathLst>
                <a:path extrusionOk="0" fill="none" h="1" w="4434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99"/>
            <p:cNvSpPr/>
            <p:nvPr/>
          </p:nvSpPr>
          <p:spPr>
            <a:xfrm>
              <a:off x="5439925" y="4589125"/>
              <a:ext cx="125450" cy="25"/>
            </a:xfrm>
            <a:custGeom>
              <a:rect b="b" l="l" r="r" t="t"/>
              <a:pathLst>
                <a:path extrusionOk="0" fill="none" h="1" w="5018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99"/>
            <p:cNvSpPr/>
            <p:nvPr/>
          </p:nvSpPr>
          <p:spPr>
            <a:xfrm>
              <a:off x="5597625" y="4569025"/>
              <a:ext cx="81000" cy="65175"/>
            </a:xfrm>
            <a:custGeom>
              <a:rect b="b" l="l" r="r" t="t"/>
              <a:pathLst>
                <a:path extrusionOk="0" fill="none" h="2607" w="324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1" name="Google Shape;1471;p99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1472" name="Google Shape;1472;p99"/>
            <p:cNvSpPr/>
            <p:nvPr/>
          </p:nvSpPr>
          <p:spPr>
            <a:xfrm>
              <a:off x="5964175" y="4329750"/>
              <a:ext cx="421350" cy="421350"/>
            </a:xfrm>
            <a:custGeom>
              <a:rect b="b" l="l" r="r" t="t"/>
              <a:pathLst>
                <a:path extrusionOk="0" fill="none" h="16854" w="16854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99"/>
            <p:cNvSpPr/>
            <p:nvPr/>
          </p:nvSpPr>
          <p:spPr>
            <a:xfrm>
              <a:off x="6322800" y="4360800"/>
              <a:ext cx="31675" cy="30475"/>
            </a:xfrm>
            <a:custGeom>
              <a:rect b="b" l="l" r="r" t="t"/>
              <a:pathLst>
                <a:path extrusionOk="0" fill="none" h="1219" w="1267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4" name="Google Shape;1474;p99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1475" name="Google Shape;1475;p99"/>
            <p:cNvSpPr/>
            <p:nvPr/>
          </p:nvSpPr>
          <p:spPr>
            <a:xfrm>
              <a:off x="1247825" y="5168175"/>
              <a:ext cx="373875" cy="221650"/>
            </a:xfrm>
            <a:custGeom>
              <a:rect b="b" l="l" r="r" t="t"/>
              <a:pathLst>
                <a:path extrusionOk="0" fill="none" h="8866" w="14955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99"/>
            <p:cNvSpPr/>
            <p:nvPr/>
          </p:nvSpPr>
          <p:spPr>
            <a:xfrm>
              <a:off x="1275850" y="5209575"/>
              <a:ext cx="60900" cy="87075"/>
            </a:xfrm>
            <a:custGeom>
              <a:rect b="b" l="l" r="r" t="t"/>
              <a:pathLst>
                <a:path extrusionOk="0" fill="none" h="3483" w="2436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99"/>
            <p:cNvSpPr/>
            <p:nvPr/>
          </p:nvSpPr>
          <p:spPr>
            <a:xfrm>
              <a:off x="1247825" y="5391625"/>
              <a:ext cx="443300" cy="39000"/>
            </a:xfrm>
            <a:custGeom>
              <a:rect b="b" l="l" r="r" t="t"/>
              <a:pathLst>
                <a:path extrusionOk="0" fill="none" h="1560" w="17732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99"/>
            <p:cNvSpPr/>
            <p:nvPr/>
          </p:nvSpPr>
          <p:spPr>
            <a:xfrm>
              <a:off x="14548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99"/>
            <p:cNvSpPr/>
            <p:nvPr/>
          </p:nvSpPr>
          <p:spPr>
            <a:xfrm>
              <a:off x="1411025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99"/>
            <p:cNvSpPr/>
            <p:nvPr/>
          </p:nvSpPr>
          <p:spPr>
            <a:xfrm>
              <a:off x="1498700" y="5001950"/>
              <a:ext cx="16450" cy="114475"/>
            </a:xfrm>
            <a:custGeom>
              <a:rect b="b" l="l" r="r" t="t"/>
              <a:pathLst>
                <a:path extrusionOk="0" fill="none" h="4579" w="658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1" name="Google Shape;1481;p99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1482" name="Google Shape;1482;p99"/>
            <p:cNvSpPr/>
            <p:nvPr/>
          </p:nvSpPr>
          <p:spPr>
            <a:xfrm>
              <a:off x="1959600" y="4980625"/>
              <a:ext cx="364150" cy="239325"/>
            </a:xfrm>
            <a:custGeom>
              <a:rect b="b" l="l" r="r" t="t"/>
              <a:pathLst>
                <a:path extrusionOk="0" fill="none" h="9573" w="14566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99"/>
            <p:cNvSpPr/>
            <p:nvPr/>
          </p:nvSpPr>
          <p:spPr>
            <a:xfrm>
              <a:off x="2053375" y="5121275"/>
              <a:ext cx="176600" cy="25"/>
            </a:xfrm>
            <a:custGeom>
              <a:rect b="b" l="l" r="r" t="t"/>
              <a:pathLst>
                <a:path extrusionOk="0" fill="none" h="1" w="7064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99"/>
            <p:cNvSpPr/>
            <p:nvPr/>
          </p:nvSpPr>
          <p:spPr>
            <a:xfrm>
              <a:off x="2104525" y="5121275"/>
              <a:ext cx="74300" cy="323350"/>
            </a:xfrm>
            <a:custGeom>
              <a:rect b="b" l="l" r="r" t="t"/>
              <a:pathLst>
                <a:path extrusionOk="0" fill="none" h="12934" w="2972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99"/>
            <p:cNvSpPr/>
            <p:nvPr/>
          </p:nvSpPr>
          <p:spPr>
            <a:xfrm>
              <a:off x="2166625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99"/>
            <p:cNvSpPr/>
            <p:nvPr/>
          </p:nvSpPr>
          <p:spPr>
            <a:xfrm>
              <a:off x="2031450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99"/>
            <p:cNvSpPr/>
            <p:nvPr/>
          </p:nvSpPr>
          <p:spPr>
            <a:xfrm>
              <a:off x="19791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99"/>
            <p:cNvSpPr/>
            <p:nvPr/>
          </p:nvSpPr>
          <p:spPr>
            <a:xfrm>
              <a:off x="21788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" name="Google Shape;1489;p99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1490" name="Google Shape;1490;p99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99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99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99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1494" name="Google Shape;1494;p99"/>
            <p:cNvSpPr/>
            <p:nvPr/>
          </p:nvSpPr>
          <p:spPr>
            <a:xfrm>
              <a:off x="3236425" y="5309425"/>
              <a:ext cx="499300" cy="108400"/>
            </a:xfrm>
            <a:custGeom>
              <a:rect b="b" l="l" r="r" t="t"/>
              <a:pathLst>
                <a:path extrusionOk="0" fill="none" h="4336" w="19972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99"/>
            <p:cNvSpPr/>
            <p:nvPr/>
          </p:nvSpPr>
          <p:spPr>
            <a:xfrm>
              <a:off x="3294875" y="5330725"/>
              <a:ext cx="382400" cy="25"/>
            </a:xfrm>
            <a:custGeom>
              <a:rect b="b" l="l" r="r" t="t"/>
              <a:pathLst>
                <a:path extrusionOk="0" fill="none" h="1" w="15296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99"/>
            <p:cNvSpPr/>
            <p:nvPr/>
          </p:nvSpPr>
          <p:spPr>
            <a:xfrm>
              <a:off x="3280250" y="5162675"/>
              <a:ext cx="411625" cy="140075"/>
            </a:xfrm>
            <a:custGeom>
              <a:rect b="b" l="l" r="r" t="t"/>
              <a:pathLst>
                <a:path extrusionOk="0" fill="none" h="5603" w="16465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99"/>
            <p:cNvSpPr/>
            <p:nvPr/>
          </p:nvSpPr>
          <p:spPr>
            <a:xfrm>
              <a:off x="34714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99"/>
            <p:cNvSpPr/>
            <p:nvPr/>
          </p:nvSpPr>
          <p:spPr>
            <a:xfrm>
              <a:off x="342760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99"/>
            <p:cNvSpPr/>
            <p:nvPr/>
          </p:nvSpPr>
          <p:spPr>
            <a:xfrm>
              <a:off x="3515275" y="5001950"/>
              <a:ext cx="16475" cy="114475"/>
            </a:xfrm>
            <a:custGeom>
              <a:rect b="b" l="l" r="r" t="t"/>
              <a:pathLst>
                <a:path extrusionOk="0" fill="none" h="4579" w="659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0" name="Google Shape;1500;p99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1501" name="Google Shape;1501;p99"/>
            <p:cNvSpPr/>
            <p:nvPr/>
          </p:nvSpPr>
          <p:spPr>
            <a:xfrm>
              <a:off x="4168000" y="4980625"/>
              <a:ext cx="85875" cy="102325"/>
            </a:xfrm>
            <a:custGeom>
              <a:rect b="b" l="l" r="r" t="t"/>
              <a:pathLst>
                <a:path extrusionOk="0" fill="none" h="4093" w="3435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99"/>
            <p:cNvSpPr/>
            <p:nvPr/>
          </p:nvSpPr>
          <p:spPr>
            <a:xfrm>
              <a:off x="3968275" y="5043350"/>
              <a:ext cx="379975" cy="389700"/>
            </a:xfrm>
            <a:custGeom>
              <a:rect b="b" l="l" r="r" t="t"/>
              <a:pathLst>
                <a:path extrusionOk="0" fill="none" h="15588" w="15199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99"/>
            <p:cNvSpPr/>
            <p:nvPr/>
          </p:nvSpPr>
          <p:spPr>
            <a:xfrm>
              <a:off x="4031000" y="5150500"/>
              <a:ext cx="54200" cy="61525"/>
            </a:xfrm>
            <a:custGeom>
              <a:rect b="b" l="l" r="r" t="t"/>
              <a:pathLst>
                <a:path extrusionOk="0" fill="none" h="2461" w="2168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4" name="Google Shape;1504;p99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1505" name="Google Shape;1505;p99"/>
            <p:cNvSpPr/>
            <p:nvPr/>
          </p:nvSpPr>
          <p:spPr>
            <a:xfrm>
              <a:off x="6104200" y="5081700"/>
              <a:ext cx="314825" cy="215575"/>
            </a:xfrm>
            <a:custGeom>
              <a:rect b="b" l="l" r="r" t="t"/>
              <a:pathLst>
                <a:path extrusionOk="0" fill="none" h="8623" w="12593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99"/>
            <p:cNvSpPr/>
            <p:nvPr/>
          </p:nvSpPr>
          <p:spPr>
            <a:xfrm>
              <a:off x="5937975" y="5210175"/>
              <a:ext cx="333700" cy="133375"/>
            </a:xfrm>
            <a:custGeom>
              <a:rect b="b" l="l" r="r" t="t"/>
              <a:pathLst>
                <a:path extrusionOk="0" fill="none" h="5335" w="13348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99"/>
            <p:cNvSpPr/>
            <p:nvPr/>
          </p:nvSpPr>
          <p:spPr>
            <a:xfrm>
              <a:off x="6352025" y="5109100"/>
              <a:ext cx="19500" cy="18900"/>
            </a:xfrm>
            <a:custGeom>
              <a:rect b="b" l="l" r="r" t="t"/>
              <a:pathLst>
                <a:path extrusionOk="0" h="756" w="78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8" name="Google Shape;1508;p99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1509" name="Google Shape;1509;p99"/>
            <p:cNvSpPr/>
            <p:nvPr/>
          </p:nvSpPr>
          <p:spPr>
            <a:xfrm>
              <a:off x="6731950" y="5031175"/>
              <a:ext cx="105375" cy="147375"/>
            </a:xfrm>
            <a:custGeom>
              <a:rect b="b" l="l" r="r" t="t"/>
              <a:pathLst>
                <a:path extrusionOk="0" fill="none" h="5895" w="4215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99"/>
            <p:cNvSpPr/>
            <p:nvPr/>
          </p:nvSpPr>
          <p:spPr>
            <a:xfrm>
              <a:off x="6673500" y="5146850"/>
              <a:ext cx="84050" cy="116925"/>
            </a:xfrm>
            <a:custGeom>
              <a:rect b="b" l="l" r="r" t="t"/>
              <a:pathLst>
                <a:path extrusionOk="0" fill="none" h="4677" w="3362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99"/>
            <p:cNvSpPr/>
            <p:nvPr/>
          </p:nvSpPr>
          <p:spPr>
            <a:xfrm>
              <a:off x="6859225" y="5033600"/>
              <a:ext cx="105350" cy="144950"/>
            </a:xfrm>
            <a:custGeom>
              <a:rect b="b" l="l" r="r" t="t"/>
              <a:pathLst>
                <a:path extrusionOk="0" fill="none" h="5798" w="4214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99"/>
            <p:cNvSpPr/>
            <p:nvPr/>
          </p:nvSpPr>
          <p:spPr>
            <a:xfrm>
              <a:off x="6931675" y="5150500"/>
              <a:ext cx="87075" cy="115725"/>
            </a:xfrm>
            <a:custGeom>
              <a:rect b="b" l="l" r="r" t="t"/>
              <a:pathLst>
                <a:path extrusionOk="0" fill="none" h="4629" w="3483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99"/>
            <p:cNvSpPr/>
            <p:nvPr/>
          </p:nvSpPr>
          <p:spPr>
            <a:xfrm>
              <a:off x="6715525" y="5180350"/>
              <a:ext cx="263050" cy="247825"/>
            </a:xfrm>
            <a:custGeom>
              <a:rect b="b" l="l" r="r" t="t"/>
              <a:pathLst>
                <a:path extrusionOk="0" fill="none" h="9913" w="10522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4" name="Google Shape;1514;p99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1515" name="Google Shape;1515;p99"/>
            <p:cNvSpPr/>
            <p:nvPr/>
          </p:nvSpPr>
          <p:spPr>
            <a:xfrm>
              <a:off x="4080925" y="302050"/>
              <a:ext cx="154075" cy="411000"/>
            </a:xfrm>
            <a:custGeom>
              <a:rect b="b" l="l" r="r" t="t"/>
              <a:pathLst>
                <a:path extrusionOk="0" fill="none" h="16440" w="6163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99"/>
            <p:cNvSpPr/>
            <p:nvPr/>
          </p:nvSpPr>
          <p:spPr>
            <a:xfrm>
              <a:off x="3927500" y="301425"/>
              <a:ext cx="153450" cy="406150"/>
            </a:xfrm>
            <a:custGeom>
              <a:rect b="b" l="l" r="r" t="t"/>
              <a:pathLst>
                <a:path extrusionOk="0" fill="none" h="16246" w="6138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99"/>
            <p:cNvSpPr/>
            <p:nvPr/>
          </p:nvSpPr>
          <p:spPr>
            <a:xfrm>
              <a:off x="4234975" y="306925"/>
              <a:ext cx="154075" cy="405525"/>
            </a:xfrm>
            <a:custGeom>
              <a:rect b="b" l="l" r="r" t="t"/>
              <a:pathLst>
                <a:path extrusionOk="0" fill="none" h="16221" w="6163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99"/>
            <p:cNvSpPr/>
            <p:nvPr/>
          </p:nvSpPr>
          <p:spPr>
            <a:xfrm>
              <a:off x="4295850" y="442075"/>
              <a:ext cx="46300" cy="26225"/>
            </a:xfrm>
            <a:custGeom>
              <a:rect b="b" l="l" r="r" t="t"/>
              <a:pathLst>
                <a:path extrusionOk="0" fill="none" h="1049" w="1852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99"/>
            <p:cNvSpPr/>
            <p:nvPr/>
          </p:nvSpPr>
          <p:spPr>
            <a:xfrm>
              <a:off x="4296475" y="415900"/>
              <a:ext cx="45075" cy="78575"/>
            </a:xfrm>
            <a:custGeom>
              <a:rect b="b" l="l" r="r" t="t"/>
              <a:pathLst>
                <a:path extrusionOk="0" fill="none" h="3143" w="1803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99"/>
            <p:cNvSpPr/>
            <p:nvPr/>
          </p:nvSpPr>
          <p:spPr>
            <a:xfrm>
              <a:off x="3968275" y="590050"/>
              <a:ext cx="25" cy="6100"/>
            </a:xfrm>
            <a:custGeom>
              <a:rect b="b" l="l" r="r" t="t"/>
              <a:pathLst>
                <a:path extrusionOk="0" fill="none" h="244" w="1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99"/>
            <p:cNvSpPr/>
            <p:nvPr/>
          </p:nvSpPr>
          <p:spPr>
            <a:xfrm>
              <a:off x="3970725" y="558375"/>
              <a:ext cx="1850" cy="12200"/>
            </a:xfrm>
            <a:custGeom>
              <a:rect b="b" l="l" r="r" t="t"/>
              <a:pathLst>
                <a:path extrusionOk="0" fill="none" h="488" w="74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99"/>
            <p:cNvSpPr/>
            <p:nvPr/>
          </p:nvSpPr>
          <p:spPr>
            <a:xfrm>
              <a:off x="3976200" y="527325"/>
              <a:ext cx="3675" cy="12200"/>
            </a:xfrm>
            <a:custGeom>
              <a:rect b="b" l="l" r="r" t="t"/>
              <a:pathLst>
                <a:path extrusionOk="0" fill="none" h="488" w="147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99"/>
            <p:cNvSpPr/>
            <p:nvPr/>
          </p:nvSpPr>
          <p:spPr>
            <a:xfrm>
              <a:off x="3985950" y="498100"/>
              <a:ext cx="4875" cy="10975"/>
            </a:xfrm>
            <a:custGeom>
              <a:rect b="b" l="l" r="r" t="t"/>
              <a:pathLst>
                <a:path extrusionOk="0" fill="none" h="439" w="195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99"/>
            <p:cNvSpPr/>
            <p:nvPr/>
          </p:nvSpPr>
          <p:spPr>
            <a:xfrm>
              <a:off x="4000550" y="471300"/>
              <a:ext cx="7325" cy="9775"/>
            </a:xfrm>
            <a:custGeom>
              <a:rect b="b" l="l" r="r" t="t"/>
              <a:pathLst>
                <a:path extrusionOk="0" fill="none" h="391" w="293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99"/>
            <p:cNvSpPr/>
            <p:nvPr/>
          </p:nvSpPr>
          <p:spPr>
            <a:xfrm>
              <a:off x="4021250" y="450600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99"/>
            <p:cNvSpPr/>
            <p:nvPr/>
          </p:nvSpPr>
          <p:spPr>
            <a:xfrm>
              <a:off x="4049250" y="440250"/>
              <a:ext cx="11600" cy="2475"/>
            </a:xfrm>
            <a:custGeom>
              <a:rect b="b" l="l" r="r" t="t"/>
              <a:pathLst>
                <a:path extrusionOk="0" fill="none" h="99" w="464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99"/>
            <p:cNvSpPr/>
            <p:nvPr/>
          </p:nvSpPr>
          <p:spPr>
            <a:xfrm>
              <a:off x="4080325" y="439650"/>
              <a:ext cx="12200" cy="1850"/>
            </a:xfrm>
            <a:custGeom>
              <a:rect b="b" l="l" r="r" t="t"/>
              <a:pathLst>
                <a:path extrusionOk="0" fill="none" h="74" w="488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99"/>
            <p:cNvSpPr/>
            <p:nvPr/>
          </p:nvSpPr>
          <p:spPr>
            <a:xfrm>
              <a:off x="4110150" y="450000"/>
              <a:ext cx="9150" cy="7950"/>
            </a:xfrm>
            <a:custGeom>
              <a:rect b="b" l="l" r="r" t="t"/>
              <a:pathLst>
                <a:path extrusionOk="0" fill="none" h="318" w="366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99"/>
            <p:cNvSpPr/>
            <p:nvPr/>
          </p:nvSpPr>
          <p:spPr>
            <a:xfrm>
              <a:off x="4130250" y="473750"/>
              <a:ext cx="4900" cy="10975"/>
            </a:xfrm>
            <a:custGeom>
              <a:rect b="b" l="l" r="r" t="t"/>
              <a:pathLst>
                <a:path extrusionOk="0" fill="none" h="439" w="196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99"/>
            <p:cNvSpPr/>
            <p:nvPr/>
          </p:nvSpPr>
          <p:spPr>
            <a:xfrm>
              <a:off x="4141800" y="502975"/>
              <a:ext cx="3700" cy="11600"/>
            </a:xfrm>
            <a:custGeom>
              <a:rect b="b" l="l" r="r" t="t"/>
              <a:pathLst>
                <a:path extrusionOk="0" fill="none" h="464" w="148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99"/>
            <p:cNvSpPr/>
            <p:nvPr/>
          </p:nvSpPr>
          <p:spPr>
            <a:xfrm>
              <a:off x="4150950" y="533425"/>
              <a:ext cx="3675" cy="11575"/>
            </a:xfrm>
            <a:custGeom>
              <a:rect b="b" l="l" r="r" t="t"/>
              <a:pathLst>
                <a:path extrusionOk="0" fill="none" h="463" w="147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99"/>
            <p:cNvSpPr/>
            <p:nvPr/>
          </p:nvSpPr>
          <p:spPr>
            <a:xfrm>
              <a:off x="4160675" y="563850"/>
              <a:ext cx="4900" cy="11000"/>
            </a:xfrm>
            <a:custGeom>
              <a:rect b="b" l="l" r="r" t="t"/>
              <a:pathLst>
                <a:path extrusionOk="0" fill="none" h="440" w="196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99"/>
            <p:cNvSpPr/>
            <p:nvPr/>
          </p:nvSpPr>
          <p:spPr>
            <a:xfrm>
              <a:off x="4175300" y="591875"/>
              <a:ext cx="7325" cy="9150"/>
            </a:xfrm>
            <a:custGeom>
              <a:rect b="b" l="l" r="r" t="t"/>
              <a:pathLst>
                <a:path extrusionOk="0" fill="none" h="366" w="293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99"/>
            <p:cNvSpPr/>
            <p:nvPr/>
          </p:nvSpPr>
          <p:spPr>
            <a:xfrm>
              <a:off x="4198425" y="613175"/>
              <a:ext cx="11000" cy="4900"/>
            </a:xfrm>
            <a:custGeom>
              <a:rect b="b" l="l" r="r" t="t"/>
              <a:pathLst>
                <a:path extrusionOk="0" fill="none" h="196" w="44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99"/>
            <p:cNvSpPr/>
            <p:nvPr/>
          </p:nvSpPr>
          <p:spPr>
            <a:xfrm>
              <a:off x="4228275" y="621100"/>
              <a:ext cx="12200" cy="625"/>
            </a:xfrm>
            <a:custGeom>
              <a:rect b="b" l="l" r="r" t="t"/>
              <a:pathLst>
                <a:path extrusionOk="0" fill="none" h="25" w="488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99"/>
            <p:cNvSpPr/>
            <p:nvPr/>
          </p:nvSpPr>
          <p:spPr>
            <a:xfrm>
              <a:off x="4259925" y="616225"/>
              <a:ext cx="11600" cy="3075"/>
            </a:xfrm>
            <a:custGeom>
              <a:rect b="b" l="l" r="r" t="t"/>
              <a:pathLst>
                <a:path extrusionOk="0" fill="none" h="123" w="464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99"/>
            <p:cNvSpPr/>
            <p:nvPr/>
          </p:nvSpPr>
          <p:spPr>
            <a:xfrm>
              <a:off x="4289775" y="602225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99"/>
            <p:cNvSpPr/>
            <p:nvPr/>
          </p:nvSpPr>
          <p:spPr>
            <a:xfrm>
              <a:off x="4313525" y="577875"/>
              <a:ext cx="6100" cy="10375"/>
            </a:xfrm>
            <a:custGeom>
              <a:rect b="b" l="l" r="r" t="t"/>
              <a:pathLst>
                <a:path extrusionOk="0" fill="none" h="415" w="244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99"/>
            <p:cNvSpPr/>
            <p:nvPr/>
          </p:nvSpPr>
          <p:spPr>
            <a:xfrm>
              <a:off x="4326300" y="547425"/>
              <a:ext cx="2450" cy="12200"/>
            </a:xfrm>
            <a:custGeom>
              <a:rect b="b" l="l" r="r" t="t"/>
              <a:pathLst>
                <a:path extrusionOk="0" fill="none" h="488" w="98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99"/>
            <p:cNvSpPr/>
            <p:nvPr/>
          </p:nvSpPr>
          <p:spPr>
            <a:xfrm>
              <a:off x="4329350" y="515750"/>
              <a:ext cx="625" cy="12200"/>
            </a:xfrm>
            <a:custGeom>
              <a:rect b="b" l="l" r="r" t="t"/>
              <a:pathLst>
                <a:path extrusionOk="0" fill="none" h="488" w="25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99"/>
            <p:cNvSpPr/>
            <p:nvPr/>
          </p:nvSpPr>
          <p:spPr>
            <a:xfrm>
              <a:off x="4325075" y="488975"/>
              <a:ext cx="1250" cy="6100"/>
            </a:xfrm>
            <a:custGeom>
              <a:rect b="b" l="l" r="r" t="t"/>
              <a:pathLst>
                <a:path extrusionOk="0" fill="none" h="244" w="5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2" name="Google Shape;1542;p99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1543" name="Google Shape;1543;p99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99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99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99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99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99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99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99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99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99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99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99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99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99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99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99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99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99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99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99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99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99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99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6" name="Google Shape;1566;p99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1567" name="Google Shape;1567;p99"/>
            <p:cNvSpPr/>
            <p:nvPr/>
          </p:nvSpPr>
          <p:spPr>
            <a:xfrm>
              <a:off x="5973900" y="337975"/>
              <a:ext cx="401900" cy="67000"/>
            </a:xfrm>
            <a:custGeom>
              <a:rect b="b" l="l" r="r" t="t"/>
              <a:pathLst>
                <a:path extrusionOk="0" fill="none" h="2680" w="16076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99"/>
            <p:cNvSpPr/>
            <p:nvPr/>
          </p:nvSpPr>
          <p:spPr>
            <a:xfrm>
              <a:off x="6024450" y="348325"/>
              <a:ext cx="45075" cy="45075"/>
            </a:xfrm>
            <a:custGeom>
              <a:rect b="b" l="l" r="r" t="t"/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99"/>
            <p:cNvSpPr/>
            <p:nvPr/>
          </p:nvSpPr>
          <p:spPr>
            <a:xfrm>
              <a:off x="6280175" y="348325"/>
              <a:ext cx="45075" cy="45075"/>
            </a:xfrm>
            <a:custGeom>
              <a:rect b="b" l="l" r="r" t="t"/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99"/>
            <p:cNvSpPr/>
            <p:nvPr/>
          </p:nvSpPr>
          <p:spPr>
            <a:xfrm>
              <a:off x="5973900" y="667375"/>
              <a:ext cx="401900" cy="31675"/>
            </a:xfrm>
            <a:custGeom>
              <a:rect b="b" l="l" r="r" t="t"/>
              <a:pathLst>
                <a:path extrusionOk="0" fill="none" h="1267" w="1607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99"/>
            <p:cNvSpPr/>
            <p:nvPr/>
          </p:nvSpPr>
          <p:spPr>
            <a:xfrm>
              <a:off x="6302700" y="318475"/>
              <a:ext cx="28650" cy="63350"/>
            </a:xfrm>
            <a:custGeom>
              <a:rect b="b" l="l" r="r" t="t"/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99"/>
            <p:cNvSpPr/>
            <p:nvPr/>
          </p:nvSpPr>
          <p:spPr>
            <a:xfrm>
              <a:off x="6046975" y="318475"/>
              <a:ext cx="28650" cy="63350"/>
            </a:xfrm>
            <a:custGeom>
              <a:rect b="b" l="l" r="r" t="t"/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99"/>
            <p:cNvSpPr/>
            <p:nvPr/>
          </p:nvSpPr>
          <p:spPr>
            <a:xfrm>
              <a:off x="5973900" y="407375"/>
              <a:ext cx="401900" cy="272200"/>
            </a:xfrm>
            <a:custGeom>
              <a:rect b="b" l="l" r="r" t="t"/>
              <a:pathLst>
                <a:path extrusionOk="0" fill="none" h="10888" w="16076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99"/>
            <p:cNvSpPr/>
            <p:nvPr/>
          </p:nvSpPr>
          <p:spPr>
            <a:xfrm>
              <a:off x="6024450" y="456100"/>
              <a:ext cx="300800" cy="175375"/>
            </a:xfrm>
            <a:custGeom>
              <a:rect b="b" l="l" r="r" t="t"/>
              <a:pathLst>
                <a:path extrusionOk="0" fill="none" h="7015" w="12032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99"/>
            <p:cNvSpPr/>
            <p:nvPr/>
          </p:nvSpPr>
          <p:spPr>
            <a:xfrm>
              <a:off x="6024450" y="573000"/>
              <a:ext cx="300800" cy="25"/>
            </a:xfrm>
            <a:custGeom>
              <a:rect b="b" l="l" r="r" t="t"/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99"/>
            <p:cNvSpPr/>
            <p:nvPr/>
          </p:nvSpPr>
          <p:spPr>
            <a:xfrm>
              <a:off x="6024450" y="514550"/>
              <a:ext cx="300800" cy="25"/>
            </a:xfrm>
            <a:custGeom>
              <a:rect b="b" l="l" r="r" t="t"/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99"/>
            <p:cNvSpPr/>
            <p:nvPr/>
          </p:nvSpPr>
          <p:spPr>
            <a:xfrm>
              <a:off x="6264950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99"/>
            <p:cNvSpPr/>
            <p:nvPr/>
          </p:nvSpPr>
          <p:spPr>
            <a:xfrm>
              <a:off x="6204675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99"/>
            <p:cNvSpPr/>
            <p:nvPr/>
          </p:nvSpPr>
          <p:spPr>
            <a:xfrm>
              <a:off x="6145000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99"/>
            <p:cNvSpPr/>
            <p:nvPr/>
          </p:nvSpPr>
          <p:spPr>
            <a:xfrm>
              <a:off x="6084725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1" name="Google Shape;1581;p99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1582" name="Google Shape;1582;p99"/>
            <p:cNvSpPr/>
            <p:nvPr/>
          </p:nvSpPr>
          <p:spPr>
            <a:xfrm>
              <a:off x="1268550" y="953550"/>
              <a:ext cx="387250" cy="473100"/>
            </a:xfrm>
            <a:custGeom>
              <a:rect b="b" l="l" r="r" t="t"/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99"/>
            <p:cNvSpPr/>
            <p:nvPr/>
          </p:nvSpPr>
          <p:spPr>
            <a:xfrm>
              <a:off x="1298975" y="9291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99"/>
            <p:cNvSpPr/>
            <p:nvPr/>
          </p:nvSpPr>
          <p:spPr>
            <a:xfrm>
              <a:off x="1592450" y="929175"/>
              <a:ext cx="84050" cy="84050"/>
            </a:xfrm>
            <a:custGeom>
              <a:rect b="b" l="l" r="r" t="t"/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5" name="Google Shape;1585;p99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1586" name="Google Shape;1586;p99"/>
            <p:cNvSpPr/>
            <p:nvPr/>
          </p:nvSpPr>
          <p:spPr>
            <a:xfrm>
              <a:off x="6847025" y="1209875"/>
              <a:ext cx="60325" cy="200950"/>
            </a:xfrm>
            <a:custGeom>
              <a:rect b="b" l="l" r="r" t="t"/>
              <a:pathLst>
                <a:path extrusionOk="0" fill="none" h="8038" w="2413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99"/>
            <p:cNvSpPr/>
            <p:nvPr/>
          </p:nvSpPr>
          <p:spPr>
            <a:xfrm>
              <a:off x="6605925" y="971800"/>
              <a:ext cx="482250" cy="228350"/>
            </a:xfrm>
            <a:custGeom>
              <a:rect b="b" l="l" r="r" t="t"/>
              <a:pathLst>
                <a:path extrusionOk="0" fill="none" h="9134" w="1929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99"/>
            <p:cNvSpPr/>
            <p:nvPr/>
          </p:nvSpPr>
          <p:spPr>
            <a:xfrm>
              <a:off x="6847025" y="948050"/>
              <a:ext cx="25" cy="23775"/>
            </a:xfrm>
            <a:custGeom>
              <a:rect b="b" l="l" r="r" t="t"/>
              <a:pathLst>
                <a:path extrusionOk="0" fill="none" h="951" w="1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99"/>
            <p:cNvSpPr/>
            <p:nvPr/>
          </p:nvSpPr>
          <p:spPr>
            <a:xfrm>
              <a:off x="6847025" y="1001025"/>
              <a:ext cx="25" cy="183900"/>
            </a:xfrm>
            <a:custGeom>
              <a:rect b="b" l="l" r="r" t="t"/>
              <a:pathLst>
                <a:path extrusionOk="0" fill="none" h="7356" w="1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99"/>
            <p:cNvSpPr/>
            <p:nvPr/>
          </p:nvSpPr>
          <p:spPr>
            <a:xfrm>
              <a:off x="6872000" y="994325"/>
              <a:ext cx="85275" cy="190600"/>
            </a:xfrm>
            <a:custGeom>
              <a:rect b="b" l="l" r="r" t="t"/>
              <a:pathLst>
                <a:path extrusionOk="0" fill="none" h="7624" w="3411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99"/>
            <p:cNvSpPr/>
            <p:nvPr/>
          </p:nvSpPr>
          <p:spPr>
            <a:xfrm>
              <a:off x="6736825" y="994325"/>
              <a:ext cx="85275" cy="190600"/>
            </a:xfrm>
            <a:custGeom>
              <a:rect b="b" l="l" r="r" t="t"/>
              <a:pathLst>
                <a:path extrusionOk="0" fill="none" h="7624" w="3411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2" name="Google Shape;1592;p99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593" name="Google Shape;1593;p99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99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99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99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99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99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99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99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1" name="Google Shape;1601;p99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602" name="Google Shape;1602;p99"/>
            <p:cNvSpPr/>
            <p:nvPr/>
          </p:nvSpPr>
          <p:spPr>
            <a:xfrm>
              <a:off x="3269900" y="3064500"/>
              <a:ext cx="432325" cy="263075"/>
            </a:xfrm>
            <a:custGeom>
              <a:rect b="b" l="l" r="r" t="t"/>
              <a:pathLst>
                <a:path extrusionOk="0" fill="none" h="10523" w="17293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99"/>
            <p:cNvSpPr/>
            <p:nvPr/>
          </p:nvSpPr>
          <p:spPr>
            <a:xfrm>
              <a:off x="3445875" y="3155825"/>
              <a:ext cx="80400" cy="80400"/>
            </a:xfrm>
            <a:custGeom>
              <a:rect b="b" l="l" r="r" t="t"/>
              <a:pathLst>
                <a:path extrusionOk="0" fill="none" h="3216" w="3216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99"/>
            <p:cNvSpPr/>
            <p:nvPr/>
          </p:nvSpPr>
          <p:spPr>
            <a:xfrm>
              <a:off x="3381925" y="3091900"/>
              <a:ext cx="208275" cy="208275"/>
            </a:xfrm>
            <a:custGeom>
              <a:rect b="b" l="l" r="r" t="t"/>
              <a:pathLst>
                <a:path extrusionOk="0" fill="none" h="8331" w="8331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5" name="Google Shape;1605;p99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606" name="Google Shape;1606;p99"/>
            <p:cNvSpPr/>
            <p:nvPr/>
          </p:nvSpPr>
          <p:spPr>
            <a:xfrm>
              <a:off x="6689325" y="2984125"/>
              <a:ext cx="315425" cy="77975"/>
            </a:xfrm>
            <a:custGeom>
              <a:rect b="b" l="l" r="r" t="t"/>
              <a:pathLst>
                <a:path extrusionOk="0" fill="none" h="3119" w="12617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99"/>
            <p:cNvSpPr/>
            <p:nvPr/>
          </p:nvSpPr>
          <p:spPr>
            <a:xfrm>
              <a:off x="6702125" y="3069375"/>
              <a:ext cx="289850" cy="358050"/>
            </a:xfrm>
            <a:custGeom>
              <a:rect b="b" l="l" r="r" t="t"/>
              <a:pathLst>
                <a:path extrusionOk="0" fill="none" h="14322" w="11594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99"/>
            <p:cNvSpPr/>
            <p:nvPr/>
          </p:nvSpPr>
          <p:spPr>
            <a:xfrm>
              <a:off x="676117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99"/>
            <p:cNvSpPr/>
            <p:nvPr/>
          </p:nvSpPr>
          <p:spPr>
            <a:xfrm>
              <a:off x="684702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99"/>
            <p:cNvSpPr/>
            <p:nvPr/>
          </p:nvSpPr>
          <p:spPr>
            <a:xfrm>
              <a:off x="693287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1" name="Google Shape;1611;p99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612" name="Google Shape;1612;p99"/>
            <p:cNvSpPr/>
            <p:nvPr/>
          </p:nvSpPr>
          <p:spPr>
            <a:xfrm>
              <a:off x="2178800" y="4519725"/>
              <a:ext cx="114500" cy="114475"/>
            </a:xfrm>
            <a:custGeom>
              <a:rect b="b" l="l" r="r" t="t"/>
              <a:pathLst>
                <a:path extrusionOk="0" fill="none" h="4579" w="458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99"/>
            <p:cNvSpPr/>
            <p:nvPr/>
          </p:nvSpPr>
          <p:spPr>
            <a:xfrm>
              <a:off x="1988225" y="4539200"/>
              <a:ext cx="156500" cy="156500"/>
            </a:xfrm>
            <a:custGeom>
              <a:rect b="b" l="l" r="r" t="t"/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99"/>
            <p:cNvSpPr/>
            <p:nvPr/>
          </p:nvSpPr>
          <p:spPr>
            <a:xfrm>
              <a:off x="2042425" y="4286525"/>
              <a:ext cx="239300" cy="236250"/>
            </a:xfrm>
            <a:custGeom>
              <a:rect b="b" l="l" r="r" t="t"/>
              <a:pathLst>
                <a:path extrusionOk="0" fill="none" h="9450" w="9572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99"/>
            <p:cNvSpPr/>
            <p:nvPr/>
          </p:nvSpPr>
          <p:spPr>
            <a:xfrm>
              <a:off x="2161750" y="4522750"/>
              <a:ext cx="25" cy="256975"/>
            </a:xfrm>
            <a:custGeom>
              <a:rect b="b" l="l" r="r" t="t"/>
              <a:pathLst>
                <a:path extrusionOk="0" fill="none" h="10279" w="1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99"/>
            <p:cNvSpPr/>
            <p:nvPr/>
          </p:nvSpPr>
          <p:spPr>
            <a:xfrm>
              <a:off x="2133750" y="4377850"/>
              <a:ext cx="56050" cy="56025"/>
            </a:xfrm>
            <a:custGeom>
              <a:rect b="b" l="l" r="r" t="t"/>
              <a:pathLst>
                <a:path extrusionOk="0" fill="none" h="2241" w="2242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99"/>
            <p:cNvSpPr/>
            <p:nvPr/>
          </p:nvSpPr>
          <p:spPr>
            <a:xfrm>
              <a:off x="2038150" y="4589125"/>
              <a:ext cx="87100" cy="87100"/>
            </a:xfrm>
            <a:custGeom>
              <a:rect b="b" l="l" r="r" t="t"/>
              <a:pathLst>
                <a:path extrusionOk="0" fill="none" h="3484" w="3484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99"/>
            <p:cNvSpPr/>
            <p:nvPr/>
          </p:nvSpPr>
          <p:spPr>
            <a:xfrm>
              <a:off x="2194025" y="4564150"/>
              <a:ext cx="54825" cy="54825"/>
            </a:xfrm>
            <a:custGeom>
              <a:rect b="b" l="l" r="r" t="t"/>
              <a:pathLst>
                <a:path extrusionOk="0" fill="none" h="2193" w="2193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9" name="Google Shape;1619;p99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620" name="Google Shape;1620;p99"/>
            <p:cNvSpPr/>
            <p:nvPr/>
          </p:nvSpPr>
          <p:spPr>
            <a:xfrm>
              <a:off x="2635450" y="4653050"/>
              <a:ext cx="368400" cy="134600"/>
            </a:xfrm>
            <a:custGeom>
              <a:rect b="b" l="l" r="r" t="t"/>
              <a:pathLst>
                <a:path extrusionOk="0" fill="none" h="5384" w="14736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99"/>
            <p:cNvSpPr/>
            <p:nvPr/>
          </p:nvSpPr>
          <p:spPr>
            <a:xfrm>
              <a:off x="2819350" y="4321225"/>
              <a:ext cx="25" cy="347075"/>
            </a:xfrm>
            <a:custGeom>
              <a:rect b="b" l="l" r="r" t="t"/>
              <a:pathLst>
                <a:path extrusionOk="0" fill="none" h="13883" w="1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99"/>
            <p:cNvSpPr/>
            <p:nvPr/>
          </p:nvSpPr>
          <p:spPr>
            <a:xfrm>
              <a:off x="2835175" y="4328525"/>
              <a:ext cx="114475" cy="114500"/>
            </a:xfrm>
            <a:custGeom>
              <a:rect b="b" l="l" r="r" t="t"/>
              <a:pathLst>
                <a:path extrusionOk="0" fill="none" h="4580" w="4579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99"/>
            <p:cNvSpPr/>
            <p:nvPr/>
          </p:nvSpPr>
          <p:spPr>
            <a:xfrm>
              <a:off x="2850400" y="4372975"/>
              <a:ext cx="54825" cy="54825"/>
            </a:xfrm>
            <a:custGeom>
              <a:rect b="b" l="l" r="r" t="t"/>
              <a:pathLst>
                <a:path extrusionOk="0" fill="none" h="2193" w="2193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99"/>
            <p:cNvSpPr/>
            <p:nvPr/>
          </p:nvSpPr>
          <p:spPr>
            <a:xfrm>
              <a:off x="2646425" y="4429600"/>
              <a:ext cx="156500" cy="156500"/>
            </a:xfrm>
            <a:custGeom>
              <a:rect b="b" l="l" r="r" t="t"/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99"/>
            <p:cNvSpPr/>
            <p:nvPr/>
          </p:nvSpPr>
          <p:spPr>
            <a:xfrm>
              <a:off x="2696350" y="4479525"/>
              <a:ext cx="87100" cy="87100"/>
            </a:xfrm>
            <a:custGeom>
              <a:rect b="b" l="l" r="r" t="t"/>
              <a:pathLst>
                <a:path extrusionOk="0" fill="none" h="3484" w="3484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Google Shape;1626;p99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627" name="Google Shape;1627;p99"/>
            <p:cNvSpPr/>
            <p:nvPr/>
          </p:nvSpPr>
          <p:spPr>
            <a:xfrm>
              <a:off x="6643075" y="4698125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99"/>
            <p:cNvSpPr/>
            <p:nvPr/>
          </p:nvSpPr>
          <p:spPr>
            <a:xfrm>
              <a:off x="6643075" y="4727350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99"/>
            <p:cNvSpPr/>
            <p:nvPr/>
          </p:nvSpPr>
          <p:spPr>
            <a:xfrm>
              <a:off x="6643075" y="4751700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99"/>
            <p:cNvSpPr/>
            <p:nvPr/>
          </p:nvSpPr>
          <p:spPr>
            <a:xfrm>
              <a:off x="6672900" y="4309650"/>
              <a:ext cx="348900" cy="376300"/>
            </a:xfrm>
            <a:custGeom>
              <a:rect b="b" l="l" r="r" t="t"/>
              <a:pathLst>
                <a:path extrusionOk="0" fill="none" h="15052" w="13956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99"/>
            <p:cNvSpPr/>
            <p:nvPr/>
          </p:nvSpPr>
          <p:spPr>
            <a:xfrm>
              <a:off x="6805625" y="4452725"/>
              <a:ext cx="15850" cy="28050"/>
            </a:xfrm>
            <a:custGeom>
              <a:rect b="b" l="l" r="r" t="t"/>
              <a:pathLst>
                <a:path extrusionOk="0" fill="none" h="1122" w="634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99"/>
            <p:cNvSpPr/>
            <p:nvPr/>
          </p:nvSpPr>
          <p:spPr>
            <a:xfrm>
              <a:off x="6872600" y="4452725"/>
              <a:ext cx="15875" cy="28050"/>
            </a:xfrm>
            <a:custGeom>
              <a:rect b="b" l="l" r="r" t="t"/>
              <a:pathLst>
                <a:path extrusionOk="0" fill="none" h="1122" w="635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99"/>
            <p:cNvSpPr/>
            <p:nvPr/>
          </p:nvSpPr>
          <p:spPr>
            <a:xfrm>
              <a:off x="6709425" y="4414975"/>
              <a:ext cx="275250" cy="54825"/>
            </a:xfrm>
            <a:custGeom>
              <a:rect b="b" l="l" r="r" t="t"/>
              <a:pathLst>
                <a:path extrusionOk="0" fill="none" h="2193" w="1101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99"/>
            <p:cNvSpPr/>
            <p:nvPr/>
          </p:nvSpPr>
          <p:spPr>
            <a:xfrm>
              <a:off x="6733175" y="4382725"/>
              <a:ext cx="227750" cy="37150"/>
            </a:xfrm>
            <a:custGeom>
              <a:rect b="b" l="l" r="r" t="t"/>
              <a:pathLst>
                <a:path extrusionOk="0" fill="none" h="1486" w="911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99"/>
            <p:cNvSpPr/>
            <p:nvPr/>
          </p:nvSpPr>
          <p:spPr>
            <a:xfrm>
              <a:off x="6847025" y="4414975"/>
              <a:ext cx="25" cy="145550"/>
            </a:xfrm>
            <a:custGeom>
              <a:rect b="b" l="l" r="r" t="t"/>
              <a:pathLst>
                <a:path extrusionOk="0" fill="none" h="5822" w="1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99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637" name="Google Shape;1637;p99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99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99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99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99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99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99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99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99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99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99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8" name="Google Shape;1648;p99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649" name="Google Shape;1649;p99"/>
            <p:cNvSpPr/>
            <p:nvPr/>
          </p:nvSpPr>
          <p:spPr>
            <a:xfrm>
              <a:off x="4611850" y="5222350"/>
              <a:ext cx="436600" cy="239325"/>
            </a:xfrm>
            <a:custGeom>
              <a:rect b="b" l="l" r="r" t="t"/>
              <a:pathLst>
                <a:path extrusionOk="0" fill="none" h="9573" w="17464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99"/>
            <p:cNvSpPr/>
            <p:nvPr/>
          </p:nvSpPr>
          <p:spPr>
            <a:xfrm>
              <a:off x="4612475" y="4963575"/>
              <a:ext cx="435975" cy="125450"/>
            </a:xfrm>
            <a:custGeom>
              <a:rect b="b" l="l" r="r" t="t"/>
              <a:pathLst>
                <a:path extrusionOk="0" fill="none" h="5018" w="17439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99"/>
            <p:cNvSpPr/>
            <p:nvPr/>
          </p:nvSpPr>
          <p:spPr>
            <a:xfrm>
              <a:off x="4556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99"/>
            <p:cNvSpPr/>
            <p:nvPr/>
          </p:nvSpPr>
          <p:spPr>
            <a:xfrm>
              <a:off x="4830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99"/>
            <p:cNvSpPr/>
            <p:nvPr/>
          </p:nvSpPr>
          <p:spPr>
            <a:xfrm>
              <a:off x="4830450" y="5213225"/>
              <a:ext cx="25" cy="248450"/>
            </a:xfrm>
            <a:custGeom>
              <a:rect b="b" l="l" r="r" t="t"/>
              <a:pathLst>
                <a:path extrusionOk="0" fill="none" h="9938" w="1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" name="Google Shape;1654;p99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655" name="Google Shape;1655;p99"/>
            <p:cNvSpPr/>
            <p:nvPr/>
          </p:nvSpPr>
          <p:spPr>
            <a:xfrm>
              <a:off x="632875" y="5077450"/>
              <a:ext cx="272200" cy="185725"/>
            </a:xfrm>
            <a:custGeom>
              <a:rect b="b" l="l" r="r" t="t"/>
              <a:pathLst>
                <a:path extrusionOk="0" fill="none" h="7429" w="10888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99"/>
            <p:cNvSpPr/>
            <p:nvPr/>
          </p:nvSpPr>
          <p:spPr>
            <a:xfrm>
              <a:off x="886175" y="5071350"/>
              <a:ext cx="74300" cy="191825"/>
            </a:xfrm>
            <a:custGeom>
              <a:rect b="b" l="l" r="r" t="t"/>
              <a:pathLst>
                <a:path extrusionOk="0" fill="none" h="7673" w="2972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99"/>
            <p:cNvSpPr/>
            <p:nvPr/>
          </p:nvSpPr>
          <p:spPr>
            <a:xfrm>
              <a:off x="531800" y="5162075"/>
              <a:ext cx="202175" cy="202175"/>
            </a:xfrm>
            <a:custGeom>
              <a:rect b="b" l="l" r="r" t="t"/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99"/>
            <p:cNvSpPr/>
            <p:nvPr/>
          </p:nvSpPr>
          <p:spPr>
            <a:xfrm>
              <a:off x="859375" y="5162075"/>
              <a:ext cx="202175" cy="202175"/>
            </a:xfrm>
            <a:custGeom>
              <a:rect b="b" l="l" r="r" t="t"/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99"/>
            <p:cNvSpPr/>
            <p:nvPr/>
          </p:nvSpPr>
          <p:spPr>
            <a:xfrm>
              <a:off x="676100" y="5071350"/>
              <a:ext cx="86500" cy="7325"/>
            </a:xfrm>
            <a:custGeom>
              <a:rect b="b" l="l" r="r" t="t"/>
              <a:pathLst>
                <a:path extrusionOk="0" fill="none" h="293" w="346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99"/>
            <p:cNvSpPr/>
            <p:nvPr/>
          </p:nvSpPr>
          <p:spPr>
            <a:xfrm>
              <a:off x="941575" y="5244275"/>
              <a:ext cx="37175" cy="37175"/>
            </a:xfrm>
            <a:custGeom>
              <a:rect b="b" l="l" r="r" t="t"/>
              <a:pathLst>
                <a:path extrusionOk="0" fill="none" h="1487" w="1487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99"/>
            <p:cNvSpPr/>
            <p:nvPr/>
          </p:nvSpPr>
          <p:spPr>
            <a:xfrm>
              <a:off x="614600" y="5244275"/>
              <a:ext cx="37175" cy="37175"/>
            </a:xfrm>
            <a:custGeom>
              <a:rect b="b" l="l" r="r" t="t"/>
              <a:pathLst>
                <a:path extrusionOk="0" fill="none" h="1487" w="1487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cap="rnd" cmpd="sng" w="12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2" name="Google Shape;1662;p99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1663" name="Google Shape;1663;p99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3810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99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3810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5" name="Google Shape;1665;p99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1666" name="Google Shape;1666;p99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1C232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99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1C232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99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1669" name="Google Shape;1669;p99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217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99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217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1" name="Google Shape;1671;p99"/>
          <p:cNvSpPr/>
          <p:nvPr/>
        </p:nvSpPr>
        <p:spPr>
          <a:xfrm>
            <a:off x="7436055" y="2039778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38100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99"/>
          <p:cNvSpPr/>
          <p:nvPr/>
        </p:nvSpPr>
        <p:spPr>
          <a:xfrm>
            <a:off x="6552218" y="2039778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21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99"/>
          <p:cNvSpPr/>
          <p:nvPr/>
        </p:nvSpPr>
        <p:spPr>
          <a:xfrm>
            <a:off x="6837753" y="3097315"/>
            <a:ext cx="1000561" cy="565194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9525">
            <a:solidFill>
              <a:srgbClr val="6D9EE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9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5" name="Google Shape;1675;p99"/>
          <p:cNvSpPr txBox="1"/>
          <p:nvPr>
            <p:ph idx="4294967295" type="body"/>
          </p:nvPr>
        </p:nvSpPr>
        <p:spPr>
          <a:xfrm>
            <a:off x="6248575" y="4223575"/>
            <a:ext cx="1649400" cy="56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accent1"/>
                </a:solidFill>
              </a:rPr>
              <a:t>Find more icons at </a:t>
            </a:r>
            <a:r>
              <a:rPr lang="en" sz="9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900">
              <a:solidFill>
                <a:schemeClr val="accent1"/>
              </a:solidFill>
            </a:endParaRPr>
          </a:p>
        </p:txBody>
      </p:sp>
      <p:sp>
        <p:nvSpPr>
          <p:cNvPr id="1676" name="Google Shape;1676;p99"/>
          <p:cNvSpPr txBox="1"/>
          <p:nvPr>
            <p:ph idx="4294967295" type="body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indent="-148590" lvl="0" marL="182880" rtl="0" algn="l">
              <a:spcBef>
                <a:spcPts val="0"/>
              </a:spcBef>
              <a:spcAft>
                <a:spcPts val="0"/>
              </a:spcAft>
              <a:buSzPts val="900"/>
              <a:buChar char="⦿"/>
            </a:pPr>
            <a:r>
              <a:rPr lang="en" sz="900"/>
              <a:t>Resize them without losing quality.</a:t>
            </a:r>
            <a:endParaRPr sz="900"/>
          </a:p>
          <a:p>
            <a:pPr indent="-148590" lvl="0" marL="182880" rtl="0" algn="l">
              <a:spcBef>
                <a:spcPts val="0"/>
              </a:spcBef>
              <a:spcAft>
                <a:spcPts val="0"/>
              </a:spcAft>
              <a:buSzPts val="900"/>
              <a:buChar char="⦿"/>
            </a:pPr>
            <a:r>
              <a:rPr lang="en" sz="900"/>
              <a:t>Change fill color and opacity.</a:t>
            </a:r>
            <a:endParaRPr sz="900"/>
          </a:p>
          <a:p>
            <a:pPr indent="-148590" lvl="0" marL="182880" rtl="0" algn="l">
              <a:spcBef>
                <a:spcPts val="0"/>
              </a:spcBef>
              <a:spcAft>
                <a:spcPts val="0"/>
              </a:spcAft>
              <a:buSzPts val="900"/>
              <a:buChar char="⦿"/>
            </a:pPr>
            <a:r>
              <a:rPr lang="en" sz="900"/>
              <a:t>Change line color, width and style.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1" name="Google Shape;1681;p10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682" name="Google Shape;1682;p100"/>
            <p:cNvSpPr/>
            <p:nvPr/>
          </p:nvSpPr>
          <p:spPr>
            <a:xfrm>
              <a:off x="5913437" y="4054475"/>
              <a:ext cx="2273299" cy="1746250"/>
            </a:xfrm>
            <a:custGeom>
              <a:rect b="b" l="l" r="r" t="t"/>
              <a:pathLst>
                <a:path extrusionOk="0" h="397" w="517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100"/>
            <p:cNvSpPr/>
            <p:nvPr/>
          </p:nvSpPr>
          <p:spPr>
            <a:xfrm>
              <a:off x="4137025" y="4141787"/>
              <a:ext cx="2019301" cy="1681162"/>
            </a:xfrm>
            <a:custGeom>
              <a:rect b="b" l="l" r="r" t="t"/>
              <a:pathLst>
                <a:path extrusionOk="0" h="382" w="459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100"/>
            <p:cNvSpPr/>
            <p:nvPr/>
          </p:nvSpPr>
          <p:spPr>
            <a:xfrm>
              <a:off x="4014787" y="1057275"/>
              <a:ext cx="2276475" cy="1747837"/>
            </a:xfrm>
            <a:custGeom>
              <a:rect b="b" l="l" r="r" t="t"/>
              <a:pathLst>
                <a:path extrusionOk="0" h="397" w="518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100"/>
            <p:cNvSpPr/>
            <p:nvPr/>
          </p:nvSpPr>
          <p:spPr>
            <a:xfrm>
              <a:off x="3706812" y="2355850"/>
              <a:ext cx="1323975" cy="2309812"/>
            </a:xfrm>
            <a:custGeom>
              <a:rect b="b" l="l" r="r" t="t"/>
              <a:pathLst>
                <a:path extrusionOk="0" h="525" w="301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100"/>
            <p:cNvSpPr/>
            <p:nvPr/>
          </p:nvSpPr>
          <p:spPr>
            <a:xfrm>
              <a:off x="7170737" y="2192337"/>
              <a:ext cx="1328737" cy="2314575"/>
            </a:xfrm>
            <a:custGeom>
              <a:rect b="b" l="l" r="r" t="t"/>
              <a:pathLst>
                <a:path extrusionOk="0" h="526" w="302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100"/>
            <p:cNvSpPr/>
            <p:nvPr/>
          </p:nvSpPr>
          <p:spPr>
            <a:xfrm>
              <a:off x="6045200" y="1035050"/>
              <a:ext cx="2019301" cy="1685925"/>
            </a:xfrm>
            <a:custGeom>
              <a:rect b="b" l="l" r="r" t="t"/>
              <a:pathLst>
                <a:path extrusionOk="0" h="383" w="459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8" name="Google Shape;1688;p10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689" name="Google Shape;1689;p100"/>
            <p:cNvSpPr/>
            <p:nvPr/>
          </p:nvSpPr>
          <p:spPr>
            <a:xfrm>
              <a:off x="1400175" y="3135312"/>
              <a:ext cx="2132011" cy="2562226"/>
            </a:xfrm>
            <a:custGeom>
              <a:rect b="b" l="l" r="r" t="t"/>
              <a:pathLst>
                <a:path extrusionOk="0" h="574" w="478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100"/>
            <p:cNvSpPr/>
            <p:nvPr/>
          </p:nvSpPr>
          <p:spPr>
            <a:xfrm>
              <a:off x="3314700" y="3563937"/>
              <a:ext cx="2559050" cy="2133600"/>
            </a:xfrm>
            <a:custGeom>
              <a:rect b="b" l="l" r="r" t="t"/>
              <a:pathLst>
                <a:path extrusionOk="0" h="478" w="574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100"/>
            <p:cNvSpPr/>
            <p:nvPr/>
          </p:nvSpPr>
          <p:spPr>
            <a:xfrm>
              <a:off x="3741737" y="1223962"/>
              <a:ext cx="2132011" cy="2559050"/>
            </a:xfrm>
            <a:custGeom>
              <a:rect b="b" l="l" r="r" t="t"/>
              <a:pathLst>
                <a:path extrusionOk="0" h="573" w="478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100"/>
            <p:cNvSpPr/>
            <p:nvPr/>
          </p:nvSpPr>
          <p:spPr>
            <a:xfrm>
              <a:off x="1400175" y="1220787"/>
              <a:ext cx="2560637" cy="2133600"/>
            </a:xfrm>
            <a:custGeom>
              <a:rect b="b" l="l" r="r" t="t"/>
              <a:pathLst>
                <a:path extrusionOk="0" h="478" w="574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3" name="Google Shape;1693;p10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694" name="Google Shape;1694;p100"/>
            <p:cNvSpPr/>
            <p:nvPr/>
          </p:nvSpPr>
          <p:spPr>
            <a:xfrm>
              <a:off x="2008187" y="4025900"/>
              <a:ext cx="4252913" cy="1917700"/>
            </a:xfrm>
            <a:custGeom>
              <a:rect b="b" l="l" r="r" t="t"/>
              <a:pathLst>
                <a:path extrusionOk="0" h="450" w="999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100"/>
            <p:cNvSpPr/>
            <p:nvPr/>
          </p:nvSpPr>
          <p:spPr>
            <a:xfrm>
              <a:off x="4271962" y="931862"/>
              <a:ext cx="2389187" cy="3724276"/>
            </a:xfrm>
            <a:custGeom>
              <a:rect b="b" l="l" r="r" t="t"/>
              <a:pathLst>
                <a:path extrusionOk="0" h="874" w="561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100"/>
            <p:cNvSpPr/>
            <p:nvPr/>
          </p:nvSpPr>
          <p:spPr>
            <a:xfrm>
              <a:off x="1649412" y="927100"/>
              <a:ext cx="2870200" cy="3652836"/>
            </a:xfrm>
            <a:custGeom>
              <a:rect b="b" l="l" r="r" t="t"/>
              <a:pathLst>
                <a:path extrusionOk="0" h="857" w="674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7" name="Google Shape;1697;p10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698" name="Google Shape;1698;p100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100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100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100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100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3" name="Google Shape;1703;p10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704" name="Google Shape;1704;p100"/>
            <p:cNvSpPr/>
            <p:nvPr/>
          </p:nvSpPr>
          <p:spPr>
            <a:xfrm>
              <a:off x="5732756" y="2682276"/>
              <a:ext cx="400276" cy="538927"/>
            </a:xfrm>
            <a:custGeom>
              <a:rect b="b" l="l" r="r" t="t"/>
              <a:pathLst>
                <a:path extrusionOk="0" h="902" w="67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100"/>
            <p:cNvSpPr/>
            <p:nvPr/>
          </p:nvSpPr>
          <p:spPr>
            <a:xfrm>
              <a:off x="6094186" y="2682276"/>
              <a:ext cx="358476" cy="531209"/>
            </a:xfrm>
            <a:custGeom>
              <a:rect b="b" l="l" r="r" t="t"/>
              <a:pathLst>
                <a:path extrusionOk="0" h="889" w="60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100"/>
            <p:cNvSpPr/>
            <p:nvPr/>
          </p:nvSpPr>
          <p:spPr>
            <a:xfrm>
              <a:off x="5787732" y="3124950"/>
              <a:ext cx="616090" cy="277182"/>
            </a:xfrm>
            <a:custGeom>
              <a:rect b="b" l="l" r="r" t="t"/>
              <a:pathLst>
                <a:path extrusionOk="0" h="464" w="1031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7" name="Google Shape;1707;p10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708" name="Google Shape;1708;p100"/>
            <p:cNvSpPr/>
            <p:nvPr/>
          </p:nvSpPr>
          <p:spPr>
            <a:xfrm>
              <a:off x="6768809" y="2682954"/>
              <a:ext cx="400157" cy="358101"/>
            </a:xfrm>
            <a:custGeom>
              <a:rect b="b" l="l" r="r" t="t"/>
              <a:pathLst>
                <a:path extrusionOk="0" h="571" w="638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100"/>
            <p:cNvSpPr/>
            <p:nvPr/>
          </p:nvSpPr>
          <p:spPr>
            <a:xfrm>
              <a:off x="6768809" y="3002032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100"/>
            <p:cNvSpPr/>
            <p:nvPr/>
          </p:nvSpPr>
          <p:spPr>
            <a:xfrm>
              <a:off x="7129915" y="2682265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100"/>
            <p:cNvSpPr/>
            <p:nvPr/>
          </p:nvSpPr>
          <p:spPr>
            <a:xfrm>
              <a:off x="7088567" y="3043581"/>
              <a:ext cx="400157" cy="358561"/>
            </a:xfrm>
            <a:custGeom>
              <a:rect b="b" l="l" r="r" t="t"/>
              <a:pathLst>
                <a:path extrusionOk="0" h="572" w="638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2" name="Google Shape;1712;p10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713" name="Google Shape;1713;p100"/>
            <p:cNvSpPr/>
            <p:nvPr/>
          </p:nvSpPr>
          <p:spPr>
            <a:xfrm>
              <a:off x="7804870" y="2922841"/>
              <a:ext cx="256443" cy="407568"/>
            </a:xfrm>
            <a:custGeom>
              <a:rect b="b" l="l" r="r" t="t"/>
              <a:pathLst>
                <a:path extrusionOk="0" h="598" w="376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100"/>
            <p:cNvSpPr/>
            <p:nvPr/>
          </p:nvSpPr>
          <p:spPr>
            <a:xfrm>
              <a:off x="7823833" y="2682313"/>
              <a:ext cx="377215" cy="304549"/>
            </a:xfrm>
            <a:custGeom>
              <a:rect b="b" l="l" r="r" t="t"/>
              <a:pathLst>
                <a:path extrusionOk="0" h="447" w="553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100"/>
            <p:cNvSpPr/>
            <p:nvPr/>
          </p:nvSpPr>
          <p:spPr>
            <a:xfrm>
              <a:off x="8277575" y="2932985"/>
              <a:ext cx="247414" cy="390661"/>
            </a:xfrm>
            <a:custGeom>
              <a:rect b="b" l="l" r="r" t="t"/>
              <a:pathLst>
                <a:path extrusionOk="0" h="573" w="363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100"/>
            <p:cNvSpPr/>
            <p:nvPr/>
          </p:nvSpPr>
          <p:spPr>
            <a:xfrm>
              <a:off x="8166284" y="2682313"/>
              <a:ext cx="336357" cy="315595"/>
            </a:xfrm>
            <a:custGeom>
              <a:rect b="b" l="l" r="r" t="t"/>
              <a:pathLst>
                <a:path extrusionOk="0" h="463" w="493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100"/>
            <p:cNvSpPr/>
            <p:nvPr/>
          </p:nvSpPr>
          <p:spPr>
            <a:xfrm>
              <a:off x="7965147" y="3183207"/>
              <a:ext cx="408594" cy="218887"/>
            </a:xfrm>
            <a:custGeom>
              <a:rect b="b" l="l" r="r" t="t"/>
              <a:pathLst>
                <a:path extrusionOk="0" h="321" w="599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8" name="Google Shape;1718;p10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719" name="Google Shape;1719;p100"/>
            <p:cNvSpPr/>
            <p:nvPr/>
          </p:nvSpPr>
          <p:spPr>
            <a:xfrm>
              <a:off x="8841135" y="2874744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100"/>
            <p:cNvSpPr/>
            <p:nvPr/>
          </p:nvSpPr>
          <p:spPr>
            <a:xfrm>
              <a:off x="8899694" y="3138374"/>
              <a:ext cx="304599" cy="264093"/>
            </a:xfrm>
            <a:custGeom>
              <a:rect b="b" l="l" r="r" t="t"/>
              <a:pathLst>
                <a:path extrusionOk="0" h="391" w="451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100"/>
            <p:cNvSpPr/>
            <p:nvPr/>
          </p:nvSpPr>
          <p:spPr>
            <a:xfrm>
              <a:off x="8889742" y="2681940"/>
              <a:ext cx="344871" cy="273814"/>
            </a:xfrm>
            <a:custGeom>
              <a:rect b="b" l="l" r="r" t="t"/>
              <a:pathLst>
                <a:path extrusionOk="0" h="405" w="511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100"/>
            <p:cNvSpPr/>
            <p:nvPr/>
          </p:nvSpPr>
          <p:spPr>
            <a:xfrm>
              <a:off x="9198969" y="2681940"/>
              <a:ext cx="304599" cy="264325"/>
            </a:xfrm>
            <a:custGeom>
              <a:rect b="b" l="l" r="r" t="t"/>
              <a:pathLst>
                <a:path extrusionOk="0" h="391" w="451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100"/>
            <p:cNvSpPr/>
            <p:nvPr/>
          </p:nvSpPr>
          <p:spPr>
            <a:xfrm>
              <a:off x="9351499" y="2861088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100"/>
            <p:cNvSpPr/>
            <p:nvPr/>
          </p:nvSpPr>
          <p:spPr>
            <a:xfrm>
              <a:off x="9168648" y="3128885"/>
              <a:ext cx="344871" cy="273120"/>
            </a:xfrm>
            <a:custGeom>
              <a:rect b="b" l="l" r="r" t="t"/>
              <a:pathLst>
                <a:path extrusionOk="0" h="404" w="511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5" name="Google Shape;1725;p10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726" name="Google Shape;1726;p100"/>
            <p:cNvSpPr/>
            <p:nvPr/>
          </p:nvSpPr>
          <p:spPr>
            <a:xfrm>
              <a:off x="4103687" y="1439862"/>
              <a:ext cx="2254250" cy="3986211"/>
            </a:xfrm>
            <a:custGeom>
              <a:rect b="b" l="l" r="r" t="t"/>
              <a:pathLst>
                <a:path extrusionOk="0" h="887" w="502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100"/>
            <p:cNvSpPr/>
            <p:nvPr/>
          </p:nvSpPr>
          <p:spPr>
            <a:xfrm>
              <a:off x="5837237" y="1439862"/>
              <a:ext cx="2252662" cy="3986211"/>
            </a:xfrm>
            <a:custGeom>
              <a:rect b="b" l="l" r="r" t="t"/>
              <a:pathLst>
                <a:path extrusionOk="0" h="887" w="502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8" name="Google Shape;1728;p10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729" name="Google Shape;1729;p100"/>
            <p:cNvSpPr/>
            <p:nvPr/>
          </p:nvSpPr>
          <p:spPr>
            <a:xfrm>
              <a:off x="10056560" y="2963533"/>
              <a:ext cx="541911" cy="438554"/>
            </a:xfrm>
            <a:custGeom>
              <a:rect b="b" l="l" r="r" t="t"/>
              <a:pathLst>
                <a:path extrusionOk="0" h="697" w="861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100"/>
            <p:cNvSpPr/>
            <p:nvPr/>
          </p:nvSpPr>
          <p:spPr>
            <a:xfrm>
              <a:off x="9878272" y="2791266"/>
              <a:ext cx="459066" cy="594405"/>
            </a:xfrm>
            <a:custGeom>
              <a:rect b="b" l="l" r="r" t="t"/>
              <a:pathLst>
                <a:path extrusionOk="0" h="945" w="729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100"/>
            <p:cNvSpPr/>
            <p:nvPr/>
          </p:nvSpPr>
          <p:spPr>
            <a:xfrm>
              <a:off x="9994853" y="2682320"/>
              <a:ext cx="583546" cy="500170"/>
            </a:xfrm>
            <a:custGeom>
              <a:rect b="b" l="l" r="r" t="t"/>
              <a:pathLst>
                <a:path extrusionOk="0" h="795" w="927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2" name="Google Shape;1732;p10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733" name="Google Shape;1733;p100"/>
            <p:cNvSpPr/>
            <p:nvPr/>
          </p:nvSpPr>
          <p:spPr>
            <a:xfrm>
              <a:off x="11401733" y="2955582"/>
              <a:ext cx="229448" cy="412406"/>
            </a:xfrm>
            <a:custGeom>
              <a:rect b="b" l="l" r="r" t="t"/>
              <a:pathLst>
                <a:path extrusionOk="0" h="602" w="335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100"/>
            <p:cNvSpPr/>
            <p:nvPr/>
          </p:nvSpPr>
          <p:spPr>
            <a:xfrm>
              <a:off x="10914618" y="3012482"/>
              <a:ext cx="370771" cy="315723"/>
            </a:xfrm>
            <a:custGeom>
              <a:rect b="b" l="l" r="r" t="t"/>
              <a:pathLst>
                <a:path extrusionOk="0" h="461" w="542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100"/>
            <p:cNvSpPr/>
            <p:nvPr/>
          </p:nvSpPr>
          <p:spPr>
            <a:xfrm>
              <a:off x="11136202" y="2682187"/>
              <a:ext cx="343016" cy="292593"/>
            </a:xfrm>
            <a:custGeom>
              <a:rect b="b" l="l" r="r" t="t"/>
              <a:pathLst>
                <a:path extrusionOk="0" h="427" w="501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100"/>
            <p:cNvSpPr/>
            <p:nvPr/>
          </p:nvSpPr>
          <p:spPr>
            <a:xfrm>
              <a:off x="10917856" y="2716419"/>
              <a:ext cx="230142" cy="411712"/>
            </a:xfrm>
            <a:custGeom>
              <a:rect b="b" l="l" r="r" t="t"/>
              <a:pathLst>
                <a:path extrusionOk="0" h="601" w="336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100"/>
            <p:cNvSpPr/>
            <p:nvPr/>
          </p:nvSpPr>
          <p:spPr>
            <a:xfrm>
              <a:off x="11069819" y="3108934"/>
              <a:ext cx="343016" cy="293287"/>
            </a:xfrm>
            <a:custGeom>
              <a:rect b="b" l="l" r="r" t="t"/>
              <a:pathLst>
                <a:path extrusionOk="0" h="428" w="501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100"/>
            <p:cNvSpPr/>
            <p:nvPr/>
          </p:nvSpPr>
          <p:spPr>
            <a:xfrm>
              <a:off x="11263647" y="2756203"/>
              <a:ext cx="371003" cy="315723"/>
            </a:xfrm>
            <a:custGeom>
              <a:rect b="b" l="l" r="r" t="t"/>
              <a:pathLst>
                <a:path extrusionOk="0" h="461" w="542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9" name="Google Shape;1739;p10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740" name="Google Shape;1740;p100"/>
            <p:cNvSpPr/>
            <p:nvPr/>
          </p:nvSpPr>
          <p:spPr>
            <a:xfrm>
              <a:off x="1638485" y="1571653"/>
              <a:ext cx="449564" cy="159640"/>
            </a:xfrm>
            <a:custGeom>
              <a:rect b="b" l="l" r="r" t="t"/>
              <a:pathLst>
                <a:path extrusionOk="0" h="273" w="767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100"/>
            <p:cNvSpPr/>
            <p:nvPr/>
          </p:nvSpPr>
          <p:spPr>
            <a:xfrm>
              <a:off x="1590507" y="1435245"/>
              <a:ext cx="515072" cy="136407"/>
            </a:xfrm>
            <a:custGeom>
              <a:rect b="b" l="l" r="r" t="t"/>
              <a:pathLst>
                <a:path extrusionOk="0" h="233" w="879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100"/>
            <p:cNvSpPr/>
            <p:nvPr/>
          </p:nvSpPr>
          <p:spPr>
            <a:xfrm>
              <a:off x="1582665" y="1299068"/>
              <a:ext cx="576890" cy="136177"/>
            </a:xfrm>
            <a:custGeom>
              <a:rect b="b" l="l" r="r" t="t"/>
              <a:pathLst>
                <a:path extrusionOk="0" h="233" w="984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100"/>
            <p:cNvSpPr/>
            <p:nvPr/>
          </p:nvSpPr>
          <p:spPr>
            <a:xfrm>
              <a:off x="1665934" y="1011072"/>
              <a:ext cx="484393" cy="151589"/>
            </a:xfrm>
            <a:custGeom>
              <a:rect b="b" l="l" r="r" t="t"/>
              <a:pathLst>
                <a:path extrusionOk="0" h="259" w="826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100"/>
            <p:cNvSpPr/>
            <p:nvPr/>
          </p:nvSpPr>
          <p:spPr>
            <a:xfrm>
              <a:off x="1639639" y="1162661"/>
              <a:ext cx="527066" cy="136407"/>
            </a:xfrm>
            <a:custGeom>
              <a:rect b="b" l="l" r="r" t="t"/>
              <a:pathLst>
                <a:path extrusionOk="0" h="233" w="899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5" name="Google Shape;1745;p10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746" name="Google Shape;1746;p10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10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10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9" name="Google Shape;1749;p10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750" name="Google Shape;1750;p10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751" name="Google Shape;1751;p10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2" name="Google Shape;1752;p10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3" name="Google Shape;1753;p10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4" name="Google Shape;1754;p10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5" name="Google Shape;1755;p10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6" name="Google Shape;1756;p10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7" name="Google Shape;1757;p10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8" name="Google Shape;1758;p10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9" name="Google Shape;1759;p10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0" name="Google Shape;1760;p10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61" name="Google Shape;1761;p100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100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100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100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100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100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7" name="Google Shape;1767;p10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768" name="Google Shape;1768;p100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100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100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100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2" name="Google Shape;1772;p10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773" name="Google Shape;1773;p100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100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100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100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100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8" name="Google Shape;1778;p10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779" name="Google Shape;1779;p100"/>
            <p:cNvSpPr/>
            <p:nvPr/>
          </p:nvSpPr>
          <p:spPr>
            <a:xfrm>
              <a:off x="5632379" y="1011207"/>
              <a:ext cx="311420" cy="340347"/>
            </a:xfrm>
            <a:custGeom>
              <a:rect b="b" l="l" r="r" t="t"/>
              <a:pathLst>
                <a:path extrusionOk="0" h="567" w="518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100"/>
            <p:cNvSpPr/>
            <p:nvPr/>
          </p:nvSpPr>
          <p:spPr>
            <a:xfrm>
              <a:off x="5835019" y="1041711"/>
              <a:ext cx="283984" cy="330260"/>
            </a:xfrm>
            <a:custGeom>
              <a:rect b="b" l="l" r="r" t="t"/>
              <a:pathLst>
                <a:path extrusionOk="0" h="550" w="473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100"/>
            <p:cNvSpPr/>
            <p:nvPr/>
          </p:nvSpPr>
          <p:spPr>
            <a:xfrm>
              <a:off x="5837907" y="1326815"/>
              <a:ext cx="260158" cy="268291"/>
            </a:xfrm>
            <a:custGeom>
              <a:rect b="b" l="l" r="r" t="t"/>
              <a:pathLst>
                <a:path extrusionOk="0" h="447" w="433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100"/>
            <p:cNvSpPr/>
            <p:nvPr/>
          </p:nvSpPr>
          <p:spPr>
            <a:xfrm>
              <a:off x="5725035" y="1379176"/>
              <a:ext cx="304441" cy="352116"/>
            </a:xfrm>
            <a:custGeom>
              <a:rect b="b" l="l" r="r" t="t"/>
              <a:pathLst>
                <a:path extrusionOk="0" h="587" w="507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100"/>
            <p:cNvSpPr/>
            <p:nvPr/>
          </p:nvSpPr>
          <p:spPr>
            <a:xfrm>
              <a:off x="5526246" y="1358760"/>
              <a:ext cx="289521" cy="285105"/>
            </a:xfrm>
            <a:custGeom>
              <a:rect b="b" l="l" r="r" t="t"/>
              <a:pathLst>
                <a:path extrusionOk="0" h="475" w="482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100"/>
            <p:cNvSpPr/>
            <p:nvPr/>
          </p:nvSpPr>
          <p:spPr>
            <a:xfrm>
              <a:off x="5530337" y="1130580"/>
              <a:ext cx="282300" cy="276217"/>
            </a:xfrm>
            <a:custGeom>
              <a:rect b="b" l="l" r="r" t="t"/>
              <a:pathLst>
                <a:path extrusionOk="0" h="460" w="47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5" name="Google Shape;1785;p10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786" name="Google Shape;1786;p100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7" name="Google Shape;1787;p100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8" name="Google Shape;1788;p100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9" name="Google Shape;1789;p100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90" name="Google Shape;1790;p10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791" name="Google Shape;1791;p100"/>
            <p:cNvSpPr/>
            <p:nvPr/>
          </p:nvSpPr>
          <p:spPr>
            <a:xfrm>
              <a:off x="11033597" y="1414369"/>
              <a:ext cx="482075" cy="151349"/>
            </a:xfrm>
            <a:custGeom>
              <a:rect b="b" l="l" r="r" t="t"/>
              <a:pathLst>
                <a:path extrusionOk="0" h="227" w="724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2" name="Google Shape;1792;p100"/>
            <p:cNvSpPr/>
            <p:nvPr/>
          </p:nvSpPr>
          <p:spPr>
            <a:xfrm>
              <a:off x="11142821" y="1011159"/>
              <a:ext cx="263627" cy="229006"/>
            </a:xfrm>
            <a:custGeom>
              <a:rect b="b" l="l" r="r" t="t"/>
              <a:pathLst>
                <a:path extrusionOk="0" h="343" w="396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3" name="Google Shape;1793;p100"/>
            <p:cNvSpPr/>
            <p:nvPr/>
          </p:nvSpPr>
          <p:spPr>
            <a:xfrm>
              <a:off x="11052228" y="1576445"/>
              <a:ext cx="444813" cy="154847"/>
            </a:xfrm>
            <a:custGeom>
              <a:rect b="b" l="l" r="r" t="t"/>
              <a:pathLst>
                <a:path extrusionOk="0" h="232" w="668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4" name="Google Shape;1794;p100"/>
            <p:cNvSpPr/>
            <p:nvPr/>
          </p:nvSpPr>
          <p:spPr>
            <a:xfrm>
              <a:off x="11051762" y="1251592"/>
              <a:ext cx="446676" cy="151349"/>
            </a:xfrm>
            <a:custGeom>
              <a:rect b="b" l="l" r="r" t="t"/>
              <a:pathLst>
                <a:path extrusionOk="0" h="227" w="671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95" name="Google Shape;1795;p10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796" name="Google Shape;1796;p100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7" name="Google Shape;1797;p100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8" name="Google Shape;1798;p100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9" name="Google Shape;1799;p100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0" name="Google Shape;1800;p100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01" name="Google Shape;1801;p10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802" name="Google Shape;1802;p10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1803;p10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1804;p10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5" name="Google Shape;1805;p10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6" name="Google Shape;1806;p10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1807;p10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8" name="Google Shape;1808;p10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9" name="Google Shape;1809;p10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0" name="Google Shape;1810;p10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1" name="Google Shape;1811;p10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12" name="Google Shape;1812;p10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813" name="Google Shape;1813;p100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p100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p100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16" name="Google Shape;1816;p10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817" name="Google Shape;1817;p10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8" name="Google Shape;1818;p10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9" name="Google Shape;1819;p10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0" name="Google Shape;1820;p10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1" name="Google Shape;1821;p10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2" name="Google Shape;1822;p10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3" name="Google Shape;1823;p10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4" name="Google Shape;1824;p10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5" name="Google Shape;1825;p10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6" name="Google Shape;1826;p10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27" name="Google Shape;1827;p10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828" name="Google Shape;1828;p100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9" name="Google Shape;1829;p100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0" name="Google Shape;1830;p100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1" name="Google Shape;1831;p100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32" name="Google Shape;1832;p10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833" name="Google Shape;1833;p10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4" name="Google Shape;1834;p10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5" name="Google Shape;1835;p10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6" name="Google Shape;1836;p10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7" name="Google Shape;1837;p10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8" name="Google Shape;1838;p10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9" name="Google Shape;1839;p10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0" name="Google Shape;1840;p10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1" name="Google Shape;1841;p10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2" name="Google Shape;1842;p10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43" name="Google Shape;1843;p10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844" name="Google Shape;1844;p100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5" name="Google Shape;1845;p100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6" name="Google Shape;1846;p100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p100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p100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100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10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1" name="Google Shape;1851;p10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852" name="Google Shape;1852;p10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3" name="Google Shape;1853;p100"/>
            <p:cNvSpPr/>
            <p:nvPr/>
          </p:nvSpPr>
          <p:spPr>
            <a:xfrm>
              <a:off x="651816" y="4730082"/>
              <a:ext cx="533789" cy="218575"/>
            </a:xfrm>
            <a:custGeom>
              <a:rect b="b" l="l" r="r" t="t"/>
              <a:pathLst>
                <a:path extrusionOk="0" h="325" w="791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4" name="Google Shape;1854;p100"/>
            <p:cNvSpPr/>
            <p:nvPr/>
          </p:nvSpPr>
          <p:spPr>
            <a:xfrm>
              <a:off x="564298" y="4539996"/>
              <a:ext cx="709060" cy="225815"/>
            </a:xfrm>
            <a:custGeom>
              <a:rect b="b" l="l" r="r" t="t"/>
              <a:pathLst>
                <a:path extrusionOk="0" h="336" w="1051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5" name="Google Shape;1855;p100"/>
            <p:cNvSpPr/>
            <p:nvPr/>
          </p:nvSpPr>
          <p:spPr>
            <a:xfrm>
              <a:off x="739569" y="4921102"/>
              <a:ext cx="357815" cy="210870"/>
            </a:xfrm>
            <a:custGeom>
              <a:rect b="b" l="l" r="r" t="t"/>
              <a:pathLst>
                <a:path extrusionOk="0" h="314" w="53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6" name="Google Shape;1856;p10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857" name="Google Shape;1857;p100"/>
            <p:cNvSpPr/>
            <p:nvPr/>
          </p:nvSpPr>
          <p:spPr>
            <a:xfrm>
              <a:off x="5926265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8" name="Google Shape;1858;p100"/>
            <p:cNvSpPr/>
            <p:nvPr/>
          </p:nvSpPr>
          <p:spPr>
            <a:xfrm>
              <a:off x="5926265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9" name="Google Shape;1859;p100"/>
            <p:cNvSpPr/>
            <p:nvPr/>
          </p:nvSpPr>
          <p:spPr>
            <a:xfrm>
              <a:off x="6290862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0" name="Google Shape;1860;p100"/>
            <p:cNvSpPr/>
            <p:nvPr/>
          </p:nvSpPr>
          <p:spPr>
            <a:xfrm>
              <a:off x="6290862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1" name="Google Shape;1861;p10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862" name="Google Shape;1862;p10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3" name="Google Shape;1863;p100"/>
            <p:cNvSpPr/>
            <p:nvPr/>
          </p:nvSpPr>
          <p:spPr>
            <a:xfrm>
              <a:off x="1846141" y="4957304"/>
              <a:ext cx="293050" cy="155339"/>
            </a:xfrm>
            <a:custGeom>
              <a:rect b="b" l="l" r="r" t="t"/>
              <a:pathLst>
                <a:path extrusionOk="0" h="245" w="462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4" name="Google Shape;1864;p100"/>
            <p:cNvSpPr/>
            <p:nvPr/>
          </p:nvSpPr>
          <p:spPr>
            <a:xfrm>
              <a:off x="1776241" y="4814286"/>
              <a:ext cx="431967" cy="161500"/>
            </a:xfrm>
            <a:custGeom>
              <a:rect b="b" l="l" r="r" t="t"/>
              <a:pathLst>
                <a:path extrusionOk="0" h="255" w="681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5" name="Google Shape;1865;p100"/>
            <p:cNvSpPr/>
            <p:nvPr/>
          </p:nvSpPr>
          <p:spPr>
            <a:xfrm>
              <a:off x="1639308" y="4531550"/>
              <a:ext cx="706054" cy="169201"/>
            </a:xfrm>
            <a:custGeom>
              <a:rect b="b" l="l" r="r" t="t"/>
              <a:pathLst>
                <a:path extrusionOk="0" h="267" w="1113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6" name="Google Shape;1866;p100"/>
            <p:cNvSpPr/>
            <p:nvPr/>
          </p:nvSpPr>
          <p:spPr>
            <a:xfrm>
              <a:off x="1708546" y="4674128"/>
              <a:ext cx="567578" cy="164141"/>
            </a:xfrm>
            <a:custGeom>
              <a:rect b="b" l="l" r="r" t="t"/>
              <a:pathLst>
                <a:path extrusionOk="0" h="259" w="895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7" name="Google Shape;1867;p10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868" name="Google Shape;1868;p10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9" name="Google Shape;1869;p100"/>
            <p:cNvSpPr/>
            <p:nvPr/>
          </p:nvSpPr>
          <p:spPr>
            <a:xfrm>
              <a:off x="2824150" y="4749732"/>
              <a:ext cx="484183" cy="135418"/>
            </a:xfrm>
            <a:custGeom>
              <a:rect b="b" l="l" r="r" t="t"/>
              <a:pathLst>
                <a:path extrusionOk="0" h="205" w="735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0" name="Google Shape;1870;p100"/>
            <p:cNvSpPr/>
            <p:nvPr/>
          </p:nvSpPr>
          <p:spPr>
            <a:xfrm>
              <a:off x="2939432" y="4986160"/>
              <a:ext cx="253620" cy="127427"/>
            </a:xfrm>
            <a:custGeom>
              <a:rect b="b" l="l" r="r" t="t"/>
              <a:pathLst>
                <a:path extrusionOk="0" h="193" w="385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1" name="Google Shape;1871;p100"/>
            <p:cNvSpPr/>
            <p:nvPr/>
          </p:nvSpPr>
          <p:spPr>
            <a:xfrm>
              <a:off x="2882012" y="4868057"/>
              <a:ext cx="368237" cy="131423"/>
            </a:xfrm>
            <a:custGeom>
              <a:rect b="b" l="l" r="r" t="t"/>
              <a:pathLst>
                <a:path extrusionOk="0" h="199" w="559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2" name="Google Shape;1872;p100"/>
            <p:cNvSpPr/>
            <p:nvPr/>
          </p:nvSpPr>
          <p:spPr>
            <a:xfrm>
              <a:off x="2710863" y="4516635"/>
              <a:ext cx="710756" cy="140081"/>
            </a:xfrm>
            <a:custGeom>
              <a:rect b="b" l="l" r="r" t="t"/>
              <a:pathLst>
                <a:path extrusionOk="0" h="212" w="1079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3" name="Google Shape;1873;p100"/>
            <p:cNvSpPr/>
            <p:nvPr/>
          </p:nvSpPr>
          <p:spPr>
            <a:xfrm>
              <a:off x="2768061" y="4634293"/>
              <a:ext cx="596361" cy="136528"/>
            </a:xfrm>
            <a:custGeom>
              <a:rect b="b" l="l" r="r" t="t"/>
              <a:pathLst>
                <a:path extrusionOk="0" h="207" w="905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4" name="Google Shape;1874;p10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875" name="Google Shape;1875;p100"/>
            <p:cNvSpPr/>
            <p:nvPr/>
          </p:nvSpPr>
          <p:spPr>
            <a:xfrm>
              <a:off x="5209000" y="4739226"/>
              <a:ext cx="363469" cy="371197"/>
            </a:xfrm>
            <a:custGeom>
              <a:rect b="b" l="l" r="r" t="t"/>
              <a:pathLst>
                <a:path extrusionOk="0" h="641" w="629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6" name="Google Shape;1876;p100"/>
            <p:cNvSpPr/>
            <p:nvPr/>
          </p:nvSpPr>
          <p:spPr>
            <a:xfrm>
              <a:off x="4852681" y="4739226"/>
              <a:ext cx="363265" cy="371197"/>
            </a:xfrm>
            <a:custGeom>
              <a:rect b="b" l="l" r="r" t="t"/>
              <a:pathLst>
                <a:path extrusionOk="0" h="641" w="629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7" name="Google Shape;1877;p100"/>
            <p:cNvSpPr/>
            <p:nvPr/>
          </p:nvSpPr>
          <p:spPr>
            <a:xfrm>
              <a:off x="5044529" y="4457861"/>
              <a:ext cx="336092" cy="363011"/>
            </a:xfrm>
            <a:custGeom>
              <a:rect b="b" l="l" r="r" t="t"/>
              <a:pathLst>
                <a:path extrusionOk="0" h="627" w="582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8" name="Google Shape;1878;p10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879" name="Google Shape;1879;p100"/>
            <p:cNvSpPr/>
            <p:nvPr/>
          </p:nvSpPr>
          <p:spPr>
            <a:xfrm>
              <a:off x="7360523" y="4580400"/>
              <a:ext cx="360007" cy="280995"/>
            </a:xfrm>
            <a:custGeom>
              <a:rect b="b" l="l" r="r" t="t"/>
              <a:pathLst>
                <a:path extrusionOk="0" h="548" w="701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0" name="Google Shape;1880;p100"/>
            <p:cNvSpPr/>
            <p:nvPr/>
          </p:nvSpPr>
          <p:spPr>
            <a:xfrm>
              <a:off x="7359894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1" name="Google Shape;1881;p100"/>
            <p:cNvSpPr/>
            <p:nvPr/>
          </p:nvSpPr>
          <p:spPr>
            <a:xfrm>
              <a:off x="7079935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2" name="Google Shape;1882;p100"/>
            <p:cNvSpPr/>
            <p:nvPr/>
          </p:nvSpPr>
          <p:spPr>
            <a:xfrm>
              <a:off x="7000306" y="4580400"/>
              <a:ext cx="360216" cy="280995"/>
            </a:xfrm>
            <a:custGeom>
              <a:rect b="b" l="l" r="r" t="t"/>
              <a:pathLst>
                <a:path extrusionOk="0" h="548" w="701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3" name="Google Shape;1883;p100"/>
            <p:cNvSpPr/>
            <p:nvPr/>
          </p:nvSpPr>
          <p:spPr>
            <a:xfrm>
              <a:off x="7228925" y="4442411"/>
              <a:ext cx="262985" cy="354379"/>
            </a:xfrm>
            <a:custGeom>
              <a:rect b="b" l="l" r="r" t="t"/>
              <a:pathLst>
                <a:path extrusionOk="0" h="691" w="512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4" name="Google Shape;1884;p10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885" name="Google Shape;1885;p100"/>
            <p:cNvSpPr/>
            <p:nvPr/>
          </p:nvSpPr>
          <p:spPr>
            <a:xfrm>
              <a:off x="8177523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6" name="Google Shape;1886;p100"/>
            <p:cNvSpPr/>
            <p:nvPr/>
          </p:nvSpPr>
          <p:spPr>
            <a:xfrm>
              <a:off x="8434850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7" name="Google Shape;1887;p100"/>
            <p:cNvSpPr/>
            <p:nvPr/>
          </p:nvSpPr>
          <p:spPr>
            <a:xfrm>
              <a:off x="8434850" y="4663708"/>
              <a:ext cx="359635" cy="240202"/>
            </a:xfrm>
            <a:custGeom>
              <a:rect b="b" l="l" r="r" t="t"/>
              <a:pathLst>
                <a:path extrusionOk="0" h="375" w="562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8" name="Google Shape;1888;p100"/>
            <p:cNvSpPr/>
            <p:nvPr/>
          </p:nvSpPr>
          <p:spPr>
            <a:xfrm>
              <a:off x="8434850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9" name="Google Shape;1889;p100"/>
            <p:cNvSpPr/>
            <p:nvPr/>
          </p:nvSpPr>
          <p:spPr>
            <a:xfrm>
              <a:off x="8074325" y="4663708"/>
              <a:ext cx="360524" cy="240202"/>
            </a:xfrm>
            <a:custGeom>
              <a:rect b="b" l="l" r="r" t="t"/>
              <a:pathLst>
                <a:path extrusionOk="0" h="375" w="563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0" name="Google Shape;1890;p100"/>
            <p:cNvSpPr/>
            <p:nvPr/>
          </p:nvSpPr>
          <p:spPr>
            <a:xfrm>
              <a:off x="8177523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1" name="Google Shape;1891;p10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892" name="Google Shape;1892;p100"/>
            <p:cNvSpPr/>
            <p:nvPr/>
          </p:nvSpPr>
          <p:spPr>
            <a:xfrm>
              <a:off x="10225338" y="4708710"/>
              <a:ext cx="373555" cy="362034"/>
            </a:xfrm>
            <a:custGeom>
              <a:rect b="b" l="l" r="r" t="t"/>
              <a:pathLst>
                <a:path extrusionOk="0" h="614" w="635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3" name="Google Shape;1893;p100"/>
            <p:cNvSpPr/>
            <p:nvPr/>
          </p:nvSpPr>
          <p:spPr>
            <a:xfrm>
              <a:off x="10067759" y="4425243"/>
              <a:ext cx="361073" cy="361365"/>
            </a:xfrm>
            <a:custGeom>
              <a:rect b="b" l="l" r="r" t="t"/>
              <a:pathLst>
                <a:path extrusionOk="0" h="613" w="614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4" name="Google Shape;1894;p100"/>
            <p:cNvSpPr/>
            <p:nvPr/>
          </p:nvSpPr>
          <p:spPr>
            <a:xfrm>
              <a:off x="9878975" y="4708710"/>
              <a:ext cx="359959" cy="362034"/>
            </a:xfrm>
            <a:custGeom>
              <a:rect b="b" l="l" r="r" t="t"/>
              <a:pathLst>
                <a:path extrusionOk="0" h="614" w="612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5" name="Google Shape;1895;p10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896" name="Google Shape;1896;p100"/>
            <p:cNvSpPr/>
            <p:nvPr/>
          </p:nvSpPr>
          <p:spPr>
            <a:xfrm>
              <a:off x="10914544" y="4407150"/>
              <a:ext cx="349099" cy="392923"/>
            </a:xfrm>
            <a:custGeom>
              <a:rect b="b" l="l" r="r" t="t"/>
              <a:pathLst>
                <a:path extrusionOk="0" h="712" w="632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7" name="Google Shape;1897;p100"/>
            <p:cNvSpPr/>
            <p:nvPr/>
          </p:nvSpPr>
          <p:spPr>
            <a:xfrm>
              <a:off x="10933187" y="4759296"/>
              <a:ext cx="393264" cy="329541"/>
            </a:xfrm>
            <a:custGeom>
              <a:rect b="b" l="l" r="r" t="t"/>
              <a:pathLst>
                <a:path extrusionOk="0" h="597" w="712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8" name="Google Shape;1898;p100"/>
            <p:cNvSpPr/>
            <p:nvPr/>
          </p:nvSpPr>
          <p:spPr>
            <a:xfrm>
              <a:off x="11285615" y="4696357"/>
              <a:ext cx="330458" cy="392479"/>
            </a:xfrm>
            <a:custGeom>
              <a:rect b="b" l="l" r="r" t="t"/>
              <a:pathLst>
                <a:path extrusionOk="0" h="711" w="598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9" name="Google Shape;1899;p100"/>
            <p:cNvSpPr/>
            <p:nvPr/>
          </p:nvSpPr>
          <p:spPr>
            <a:xfrm>
              <a:off x="11222808" y="4407150"/>
              <a:ext cx="411906" cy="329541"/>
            </a:xfrm>
            <a:custGeom>
              <a:rect b="b" l="l" r="r" t="t"/>
              <a:pathLst>
                <a:path extrusionOk="0" h="597" w="746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0" name="Google Shape;1900;p10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901" name="Google Shape;1901;p100"/>
            <p:cNvSpPr/>
            <p:nvPr/>
          </p:nvSpPr>
          <p:spPr>
            <a:xfrm>
              <a:off x="8843122" y="4664371"/>
              <a:ext cx="351295" cy="411356"/>
            </a:xfrm>
            <a:custGeom>
              <a:rect b="b" l="l" r="r" t="t"/>
              <a:pathLst>
                <a:path extrusionOk="0" h="618" w="53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2" name="Google Shape;1902;p100"/>
            <p:cNvSpPr/>
            <p:nvPr/>
          </p:nvSpPr>
          <p:spPr>
            <a:xfrm>
              <a:off x="9232824" y="4664371"/>
              <a:ext cx="330500" cy="411356"/>
            </a:xfrm>
            <a:custGeom>
              <a:rect b="b" l="l" r="r" t="t"/>
              <a:pathLst>
                <a:path extrusionOk="0" h="618" w="499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3" name="Google Shape;1903;p100"/>
            <p:cNvSpPr/>
            <p:nvPr/>
          </p:nvSpPr>
          <p:spPr>
            <a:xfrm>
              <a:off x="9108305" y="4859367"/>
              <a:ext cx="210630" cy="182470"/>
            </a:xfrm>
            <a:custGeom>
              <a:rect b="b" l="l" r="r" t="t"/>
              <a:pathLst>
                <a:path extrusionOk="0" h="274" w="318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4" name="Google Shape;1904;p100"/>
            <p:cNvSpPr/>
            <p:nvPr/>
          </p:nvSpPr>
          <p:spPr>
            <a:xfrm>
              <a:off x="8990881" y="4420259"/>
              <a:ext cx="445234" cy="224220"/>
            </a:xfrm>
            <a:custGeom>
              <a:rect b="b" l="l" r="r" t="t"/>
              <a:pathLst>
                <a:path extrusionOk="0" h="337" w="672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5" name="Google Shape;1905;p100"/>
            <p:cNvSpPr/>
            <p:nvPr/>
          </p:nvSpPr>
          <p:spPr>
            <a:xfrm>
              <a:off x="8988924" y="4625814"/>
              <a:ext cx="207939" cy="207766"/>
            </a:xfrm>
            <a:custGeom>
              <a:rect b="b" l="l" r="r" t="t"/>
              <a:pathLst>
                <a:path extrusionOk="0" h="312" w="314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6" name="Google Shape;1906;p100"/>
            <p:cNvSpPr/>
            <p:nvPr/>
          </p:nvSpPr>
          <p:spPr>
            <a:xfrm>
              <a:off x="9232824" y="4627288"/>
              <a:ext cx="203291" cy="203591"/>
            </a:xfrm>
            <a:custGeom>
              <a:rect b="b" l="l" r="r" t="t"/>
              <a:pathLst>
                <a:path extrusionOk="0" h="306" w="307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7" name="Google Shape;1907;p10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908" name="Google Shape;1908;p100"/>
            <p:cNvSpPr/>
            <p:nvPr/>
          </p:nvSpPr>
          <p:spPr>
            <a:xfrm>
              <a:off x="1774546" y="3475620"/>
              <a:ext cx="261417" cy="238347"/>
            </a:xfrm>
            <a:custGeom>
              <a:rect b="b" l="l" r="r" t="t"/>
              <a:pathLst>
                <a:path extrusionOk="0" h="351" w="385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9" name="Google Shape;1909;p100"/>
            <p:cNvSpPr/>
            <p:nvPr/>
          </p:nvSpPr>
          <p:spPr>
            <a:xfrm>
              <a:off x="2000650" y="3426634"/>
              <a:ext cx="230321" cy="296287"/>
            </a:xfrm>
            <a:custGeom>
              <a:rect b="b" l="l" r="r" t="t"/>
              <a:pathLst>
                <a:path extrusionOk="0" h="436" w="339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0" name="Google Shape;1910;p100"/>
            <p:cNvSpPr/>
            <p:nvPr/>
          </p:nvSpPr>
          <p:spPr>
            <a:xfrm>
              <a:off x="1774546" y="3225422"/>
              <a:ext cx="211874" cy="236503"/>
            </a:xfrm>
            <a:custGeom>
              <a:rect b="b" l="l" r="r" t="t"/>
              <a:pathLst>
                <a:path extrusionOk="0" h="348" w="312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1" name="Google Shape;1911;p100"/>
            <p:cNvSpPr/>
            <p:nvPr/>
          </p:nvSpPr>
          <p:spPr>
            <a:xfrm>
              <a:off x="1951107" y="3243857"/>
              <a:ext cx="274329" cy="218067"/>
            </a:xfrm>
            <a:custGeom>
              <a:rect b="b" l="l" r="r" t="t"/>
              <a:pathLst>
                <a:path extrusionOk="0" h="321" w="404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2" name="Google Shape;1912;p100"/>
            <p:cNvSpPr/>
            <p:nvPr/>
          </p:nvSpPr>
          <p:spPr>
            <a:xfrm>
              <a:off x="1858610" y="3710542"/>
              <a:ext cx="173926" cy="152226"/>
            </a:xfrm>
            <a:custGeom>
              <a:rect b="b" l="l" r="r" t="t"/>
              <a:pathLst>
                <a:path extrusionOk="0" h="224" w="256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3" name="Google Shape;1913;p100"/>
            <p:cNvSpPr/>
            <p:nvPr/>
          </p:nvSpPr>
          <p:spPr>
            <a:xfrm>
              <a:off x="1521825" y="3426634"/>
              <a:ext cx="288560" cy="234396"/>
            </a:xfrm>
            <a:custGeom>
              <a:rect b="b" l="l" r="r" t="t"/>
              <a:pathLst>
                <a:path extrusionOk="0" h="345" w="425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4" name="Google Shape;1914;p100"/>
            <p:cNvSpPr/>
            <p:nvPr/>
          </p:nvSpPr>
          <p:spPr>
            <a:xfrm>
              <a:off x="1510757" y="3234903"/>
              <a:ext cx="299628" cy="227021"/>
            </a:xfrm>
            <a:custGeom>
              <a:rect b="b" l="l" r="r" t="t"/>
              <a:pathLst>
                <a:path extrusionOk="0" h="334" w="441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5" name="Google Shape;1915;p10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916" name="Google Shape;1916;p100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7" name="Google Shape;1917;p100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8" name="Google Shape;1918;p100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9" name="Google Shape;1919;p100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0" name="Google Shape;1920;p10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921" name="Google Shape;1921;p100"/>
            <p:cNvSpPr/>
            <p:nvPr/>
          </p:nvSpPr>
          <p:spPr>
            <a:xfrm>
              <a:off x="5143387" y="3232375"/>
              <a:ext cx="338512" cy="556553"/>
            </a:xfrm>
            <a:custGeom>
              <a:rect b="b" l="l" r="r" t="t"/>
              <a:pathLst>
                <a:path extrusionOk="0" h="847" w="517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2" name="Google Shape;1922;p100"/>
            <p:cNvSpPr/>
            <p:nvPr/>
          </p:nvSpPr>
          <p:spPr>
            <a:xfrm>
              <a:off x="4783248" y="3418197"/>
              <a:ext cx="616697" cy="485785"/>
            </a:xfrm>
            <a:custGeom>
              <a:rect b="b" l="l" r="r" t="t"/>
              <a:pathLst>
                <a:path extrusionOk="0" h="739" w="942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3" name="Google Shape;1923;p100"/>
            <p:cNvSpPr/>
            <p:nvPr/>
          </p:nvSpPr>
          <p:spPr>
            <a:xfrm>
              <a:off x="4764809" y="3184208"/>
              <a:ext cx="585965" cy="520485"/>
            </a:xfrm>
            <a:custGeom>
              <a:rect b="b" l="l" r="r" t="t"/>
              <a:pathLst>
                <a:path extrusionOk="0" h="792" w="895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4" name="Google Shape;1924;p10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925" name="Google Shape;1925;p100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6" name="Google Shape;1926;p100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100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8" name="Google Shape;1928;p10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929" name="Google Shape;1929;p100"/>
            <p:cNvSpPr/>
            <p:nvPr/>
          </p:nvSpPr>
          <p:spPr>
            <a:xfrm>
              <a:off x="7304099" y="3430106"/>
              <a:ext cx="343064" cy="228463"/>
            </a:xfrm>
            <a:custGeom>
              <a:rect b="b" l="l" r="r" t="t"/>
              <a:pathLst>
                <a:path extrusionOk="0" h="391" w="59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0" name="Google Shape;1930;p100"/>
            <p:cNvSpPr/>
            <p:nvPr/>
          </p:nvSpPr>
          <p:spPr>
            <a:xfrm>
              <a:off x="6931035" y="3430106"/>
              <a:ext cx="343548" cy="228463"/>
            </a:xfrm>
            <a:custGeom>
              <a:rect b="b" l="l" r="r" t="t"/>
              <a:pathLst>
                <a:path extrusionOk="0" h="391" w="591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p100"/>
            <p:cNvSpPr/>
            <p:nvPr/>
          </p:nvSpPr>
          <p:spPr>
            <a:xfrm>
              <a:off x="7175631" y="3184144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p100"/>
            <p:cNvSpPr/>
            <p:nvPr/>
          </p:nvSpPr>
          <p:spPr>
            <a:xfrm>
              <a:off x="7175631" y="3558678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3" name="Google Shape;1933;p10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934" name="Google Shape;1934;p100"/>
            <p:cNvSpPr/>
            <p:nvPr/>
          </p:nvSpPr>
          <p:spPr>
            <a:xfrm>
              <a:off x="6207893" y="3184067"/>
              <a:ext cx="355998" cy="422879"/>
            </a:xfrm>
            <a:custGeom>
              <a:rect b="b" l="l" r="r" t="t"/>
              <a:pathLst>
                <a:path extrusionOk="0" h="642" w="54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p100"/>
            <p:cNvSpPr/>
            <p:nvPr/>
          </p:nvSpPr>
          <p:spPr>
            <a:xfrm>
              <a:off x="5846429" y="3186676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100"/>
            <p:cNvSpPr/>
            <p:nvPr/>
          </p:nvSpPr>
          <p:spPr>
            <a:xfrm>
              <a:off x="5849043" y="3481007"/>
              <a:ext cx="355998" cy="423115"/>
            </a:xfrm>
            <a:custGeom>
              <a:rect b="b" l="l" r="r" t="t"/>
              <a:pathLst>
                <a:path extrusionOk="0" h="642" w="54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100"/>
            <p:cNvSpPr/>
            <p:nvPr/>
          </p:nvSpPr>
          <p:spPr>
            <a:xfrm>
              <a:off x="6143252" y="3545755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8" name="Google Shape;1938;p10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939" name="Google Shape;1939;p100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100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100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100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3" name="Google Shape;1943;p100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4" name="Google Shape;1944;p10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945" name="Google Shape;1945;p100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100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10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10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10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10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1" name="Google Shape;1951;p10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952" name="Google Shape;1952;p100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100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100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p100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6" name="Google Shape;1956;p100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7" name="Google Shape;1957;p100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8" name="Google Shape;1958;p100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9" name="Google Shape;1959;p10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960" name="Google Shape;1960;p100"/>
            <p:cNvSpPr/>
            <p:nvPr/>
          </p:nvSpPr>
          <p:spPr>
            <a:xfrm>
              <a:off x="1674084" y="3354958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1" name="Google Shape;1961;p100"/>
            <p:cNvSpPr/>
            <p:nvPr/>
          </p:nvSpPr>
          <p:spPr>
            <a:xfrm>
              <a:off x="1674084" y="3534654"/>
              <a:ext cx="179880" cy="21352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2" name="Google Shape;1962;p100"/>
            <p:cNvSpPr/>
            <p:nvPr/>
          </p:nvSpPr>
          <p:spPr>
            <a:xfrm>
              <a:off x="1861110" y="3214987"/>
              <a:ext cx="212190" cy="179696"/>
            </a:xfrm>
            <a:custGeom>
              <a:rect b="b" l="l" r="r" t="t"/>
              <a:pathLst>
                <a:path extrusionOk="0" h="204" w="241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3" name="Google Shape;1963;p100"/>
            <p:cNvSpPr/>
            <p:nvPr/>
          </p:nvSpPr>
          <p:spPr>
            <a:xfrm>
              <a:off x="2040679" y="3214987"/>
              <a:ext cx="213433" cy="179696"/>
            </a:xfrm>
            <a:custGeom>
              <a:rect b="b" l="l" r="r" t="t"/>
              <a:pathLst>
                <a:path extrusionOk="0" h="204" w="242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4" name="Google Shape;1964;p100"/>
            <p:cNvSpPr/>
            <p:nvPr/>
          </p:nvSpPr>
          <p:spPr>
            <a:xfrm>
              <a:off x="1674084" y="3714660"/>
              <a:ext cx="173666" cy="220353"/>
            </a:xfrm>
            <a:custGeom>
              <a:rect b="b" l="l" r="r" t="t"/>
              <a:pathLst>
                <a:path extrusionOk="0" h="250" w="197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5" name="Google Shape;1965;p100"/>
            <p:cNvSpPr/>
            <p:nvPr/>
          </p:nvSpPr>
          <p:spPr>
            <a:xfrm>
              <a:off x="1674084" y="3214987"/>
              <a:ext cx="219646" cy="173489"/>
            </a:xfrm>
            <a:custGeom>
              <a:rect b="b" l="l" r="r" t="t"/>
              <a:pathLst>
                <a:path extrusionOk="0" h="197" w="249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6" name="Google Shape;1966;p100"/>
            <p:cNvSpPr/>
            <p:nvPr/>
          </p:nvSpPr>
          <p:spPr>
            <a:xfrm>
              <a:off x="1995010" y="3754076"/>
              <a:ext cx="212501" cy="180938"/>
            </a:xfrm>
            <a:custGeom>
              <a:rect b="b" l="l" r="r" t="t"/>
              <a:pathLst>
                <a:path extrusionOk="0" h="205" w="241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7" name="Google Shape;1967;p100"/>
            <p:cNvSpPr/>
            <p:nvPr/>
          </p:nvSpPr>
          <p:spPr>
            <a:xfrm>
              <a:off x="2220560" y="3214987"/>
              <a:ext cx="173666" cy="219422"/>
            </a:xfrm>
            <a:custGeom>
              <a:rect b="b" l="l" r="r" t="t"/>
              <a:pathLst>
                <a:path extrusionOk="0" h="249" w="197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8" name="Google Shape;1968;p100"/>
            <p:cNvSpPr/>
            <p:nvPr/>
          </p:nvSpPr>
          <p:spPr>
            <a:xfrm>
              <a:off x="2214346" y="3400890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9" name="Google Shape;1969;p100"/>
            <p:cNvSpPr/>
            <p:nvPr/>
          </p:nvSpPr>
          <p:spPr>
            <a:xfrm>
              <a:off x="1814198" y="3754076"/>
              <a:ext cx="213433" cy="180938"/>
            </a:xfrm>
            <a:custGeom>
              <a:rect b="b" l="l" r="r" t="t"/>
              <a:pathLst>
                <a:path extrusionOk="0" h="205" w="242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0" name="Google Shape;1970;p100"/>
            <p:cNvSpPr/>
            <p:nvPr/>
          </p:nvSpPr>
          <p:spPr>
            <a:xfrm>
              <a:off x="2214346" y="3580587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1" name="Google Shape;1971;p100"/>
            <p:cNvSpPr/>
            <p:nvPr/>
          </p:nvSpPr>
          <p:spPr>
            <a:xfrm>
              <a:off x="2174890" y="3760283"/>
              <a:ext cx="219335" cy="174731"/>
            </a:xfrm>
            <a:custGeom>
              <a:rect b="b" l="l" r="r" t="t"/>
              <a:pathLst>
                <a:path extrusionOk="0" h="198" w="249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72" name="Google Shape;1972;p10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973" name="Google Shape;1973;p100"/>
            <p:cNvSpPr/>
            <p:nvPr/>
          </p:nvSpPr>
          <p:spPr>
            <a:xfrm>
              <a:off x="557511" y="3214925"/>
              <a:ext cx="434543" cy="347863"/>
            </a:xfrm>
            <a:custGeom>
              <a:rect b="b" l="l" r="r" t="t"/>
              <a:pathLst>
                <a:path extrusionOk="0" h="412" w="515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4" name="Google Shape;1974;p100"/>
            <p:cNvSpPr/>
            <p:nvPr/>
          </p:nvSpPr>
          <p:spPr>
            <a:xfrm>
              <a:off x="929646" y="3214925"/>
              <a:ext cx="347700" cy="434664"/>
            </a:xfrm>
            <a:custGeom>
              <a:rect b="b" l="l" r="r" t="t"/>
              <a:pathLst>
                <a:path extrusionOk="0" h="515" w="412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5" name="Google Shape;1975;p100"/>
            <p:cNvSpPr/>
            <p:nvPr/>
          </p:nvSpPr>
          <p:spPr>
            <a:xfrm>
              <a:off x="557511" y="3500411"/>
              <a:ext cx="347040" cy="434664"/>
            </a:xfrm>
            <a:custGeom>
              <a:rect b="b" l="l" r="r" t="t"/>
              <a:pathLst>
                <a:path extrusionOk="0" h="515" w="411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6" name="Google Shape;1976;p100"/>
            <p:cNvSpPr/>
            <p:nvPr/>
          </p:nvSpPr>
          <p:spPr>
            <a:xfrm>
              <a:off x="842804" y="3588202"/>
              <a:ext cx="434543" cy="346873"/>
            </a:xfrm>
            <a:custGeom>
              <a:rect b="b" l="l" r="r" t="t"/>
              <a:pathLst>
                <a:path extrusionOk="0" h="411" w="515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77" name="Google Shape;1977;p10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978" name="Google Shape;1978;p100"/>
            <p:cNvSpPr/>
            <p:nvPr/>
          </p:nvSpPr>
          <p:spPr>
            <a:xfrm>
              <a:off x="1147762" y="2425700"/>
              <a:ext cx="2505075" cy="3325813"/>
            </a:xfrm>
            <a:custGeom>
              <a:rect b="b" l="l" r="r" t="t"/>
              <a:pathLst>
                <a:path extrusionOk="0" h="751" w="566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9" name="Google Shape;1979;p100"/>
            <p:cNvSpPr/>
            <p:nvPr/>
          </p:nvSpPr>
          <p:spPr>
            <a:xfrm>
              <a:off x="2617787" y="3519487"/>
              <a:ext cx="3667125" cy="2232024"/>
            </a:xfrm>
            <a:custGeom>
              <a:rect b="b" l="l" r="r" t="t"/>
              <a:pathLst>
                <a:path extrusionOk="0" h="504" w="829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0" name="Google Shape;1980;p100"/>
            <p:cNvSpPr/>
            <p:nvPr/>
          </p:nvSpPr>
          <p:spPr>
            <a:xfrm>
              <a:off x="2449512" y="1131887"/>
              <a:ext cx="3167061" cy="3259137"/>
            </a:xfrm>
            <a:custGeom>
              <a:rect b="b" l="l" r="r" t="t"/>
              <a:pathLst>
                <a:path extrusionOk="0" h="736" w="716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1" name="Google Shape;1981;p10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982" name="Google Shape;1982;p100"/>
            <p:cNvSpPr/>
            <p:nvPr/>
          </p:nvSpPr>
          <p:spPr>
            <a:xfrm>
              <a:off x="4814887" y="3284537"/>
              <a:ext cx="1673225" cy="1187450"/>
            </a:xfrm>
            <a:custGeom>
              <a:rect b="b" l="l" r="r" t="t"/>
              <a:pathLst>
                <a:path extrusionOk="0" h="270" w="381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3" name="Google Shape;1983;p100"/>
            <p:cNvSpPr/>
            <p:nvPr/>
          </p:nvSpPr>
          <p:spPr>
            <a:xfrm>
              <a:off x="2355850" y="4164012"/>
              <a:ext cx="1208087" cy="1560512"/>
            </a:xfrm>
            <a:custGeom>
              <a:rect b="b" l="l" r="r" t="t"/>
              <a:pathLst>
                <a:path extrusionOk="0" h="355" w="275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4" name="Google Shape;1984;p100"/>
            <p:cNvSpPr/>
            <p:nvPr/>
          </p:nvSpPr>
          <p:spPr>
            <a:xfrm>
              <a:off x="2636837" y="1443037"/>
              <a:ext cx="1581150" cy="1635125"/>
            </a:xfrm>
            <a:custGeom>
              <a:rect b="b" l="l" r="r" t="t"/>
              <a:pathLst>
                <a:path extrusionOk="0" h="372" w="36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5" name="Google Shape;1985;p100"/>
            <p:cNvSpPr/>
            <p:nvPr/>
          </p:nvSpPr>
          <p:spPr>
            <a:xfrm>
              <a:off x="1570037" y="3162300"/>
              <a:ext cx="1800225" cy="2562225"/>
            </a:xfrm>
            <a:custGeom>
              <a:rect b="b" l="l" r="r" t="t"/>
              <a:pathLst>
                <a:path extrusionOk="0" h="583" w="41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6" name="Google Shape;1986;p100"/>
            <p:cNvSpPr/>
            <p:nvPr/>
          </p:nvSpPr>
          <p:spPr>
            <a:xfrm>
              <a:off x="3101975" y="1341437"/>
              <a:ext cx="2481262" cy="1855787"/>
            </a:xfrm>
            <a:custGeom>
              <a:rect b="b" l="l" r="r" t="t"/>
              <a:pathLst>
                <a:path extrusionOk="0" h="422" w="565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7" name="Google Shape;1987;p100"/>
            <p:cNvSpPr/>
            <p:nvPr/>
          </p:nvSpPr>
          <p:spPr>
            <a:xfrm>
              <a:off x="4019550" y="4094162"/>
              <a:ext cx="2493962" cy="1824037"/>
            </a:xfrm>
            <a:custGeom>
              <a:rect b="b" l="l" r="r" t="t"/>
              <a:pathLst>
                <a:path extrusionOk="0" h="415" w="568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8" name="Google Shape;1988;p10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989" name="Google Shape;1989;p10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10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10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10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100"/>
            <p:cNvSpPr/>
            <p:nvPr/>
          </p:nvSpPr>
          <p:spPr>
            <a:xfrm>
              <a:off x="6011100" y="5535496"/>
              <a:ext cx="228017" cy="163872"/>
            </a:xfrm>
            <a:custGeom>
              <a:rect b="b" l="l" r="r" t="t"/>
              <a:pathLst>
                <a:path extrusionOk="0" h="258" w="362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100"/>
            <p:cNvSpPr/>
            <p:nvPr/>
          </p:nvSpPr>
          <p:spPr>
            <a:xfrm>
              <a:off x="6011100" y="6000263"/>
              <a:ext cx="228017" cy="164103"/>
            </a:xfrm>
            <a:custGeom>
              <a:rect b="b" l="l" r="r" t="t"/>
              <a:pathLst>
                <a:path extrusionOk="0" h="258" w="362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100"/>
            <p:cNvSpPr/>
            <p:nvPr/>
          </p:nvSpPr>
          <p:spPr>
            <a:xfrm>
              <a:off x="5814051" y="5734318"/>
              <a:ext cx="162411" cy="230995"/>
            </a:xfrm>
            <a:custGeom>
              <a:rect b="b" l="l" r="r" t="t"/>
              <a:pathLst>
                <a:path extrusionOk="0" h="363" w="258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100"/>
            <p:cNvSpPr/>
            <p:nvPr/>
          </p:nvSpPr>
          <p:spPr>
            <a:xfrm>
              <a:off x="6273756" y="5735013"/>
              <a:ext cx="162411" cy="230300"/>
            </a:xfrm>
            <a:custGeom>
              <a:rect b="b" l="l" r="r" t="t"/>
              <a:pathLst>
                <a:path extrusionOk="0" h="362" w="258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7" name="Google Shape;1997;p10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998" name="Google Shape;1998;p10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10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10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10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10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3" name="Google Shape;2003;p10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4" name="Google Shape;2004;p100"/>
            <p:cNvSpPr/>
            <p:nvPr/>
          </p:nvSpPr>
          <p:spPr>
            <a:xfrm>
              <a:off x="7134476" y="5655289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5" name="Google Shape;2005;p100"/>
            <p:cNvSpPr/>
            <p:nvPr/>
          </p:nvSpPr>
          <p:spPr>
            <a:xfrm>
              <a:off x="7351783" y="5564482"/>
              <a:ext cx="119371" cy="92287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6" name="Google Shape;2006;p100"/>
            <p:cNvSpPr/>
            <p:nvPr/>
          </p:nvSpPr>
          <p:spPr>
            <a:xfrm>
              <a:off x="7548579" y="5894792"/>
              <a:ext cx="138958" cy="149249"/>
            </a:xfrm>
            <a:custGeom>
              <a:rect b="b" l="l" r="r" t="t"/>
              <a:pathLst>
                <a:path extrusionOk="0" h="327" w="305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7" name="Google Shape;2007;p100"/>
            <p:cNvSpPr/>
            <p:nvPr/>
          </p:nvSpPr>
          <p:spPr>
            <a:xfrm>
              <a:off x="7548579" y="5655844"/>
              <a:ext cx="138958" cy="149065"/>
            </a:xfrm>
            <a:custGeom>
              <a:rect b="b" l="l" r="r" t="t"/>
              <a:pathLst>
                <a:path extrusionOk="0" h="327" w="305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8" name="Google Shape;2008;p100"/>
            <p:cNvSpPr/>
            <p:nvPr/>
          </p:nvSpPr>
          <p:spPr>
            <a:xfrm>
              <a:off x="7134476" y="5894792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9" name="Google Shape;2009;p100"/>
            <p:cNvSpPr/>
            <p:nvPr/>
          </p:nvSpPr>
          <p:spPr>
            <a:xfrm>
              <a:off x="7351783" y="6043117"/>
              <a:ext cx="119371" cy="92102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10" name="Google Shape;2010;p10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2011" name="Google Shape;2011;p10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2" name="Google Shape;2012;p10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3" name="Google Shape;2013;p10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4" name="Google Shape;2014;p10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5" name="Google Shape;2015;p10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6" name="Google Shape;2016;p10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100"/>
            <p:cNvSpPr/>
            <p:nvPr/>
          </p:nvSpPr>
          <p:spPr>
            <a:xfrm>
              <a:off x="10198227" y="5672808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100"/>
            <p:cNvSpPr/>
            <p:nvPr/>
          </p:nvSpPr>
          <p:spPr>
            <a:xfrm>
              <a:off x="10197835" y="594458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100"/>
            <p:cNvSpPr/>
            <p:nvPr/>
          </p:nvSpPr>
          <p:spPr>
            <a:xfrm>
              <a:off x="9938649" y="6122111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0" name="Google Shape;2020;p100"/>
            <p:cNvSpPr/>
            <p:nvPr/>
          </p:nvSpPr>
          <p:spPr>
            <a:xfrm>
              <a:off x="9728084" y="5944196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100"/>
            <p:cNvSpPr/>
            <p:nvPr/>
          </p:nvSpPr>
          <p:spPr>
            <a:xfrm>
              <a:off x="9728084" y="567221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100"/>
            <p:cNvSpPr/>
            <p:nvPr/>
          </p:nvSpPr>
          <p:spPr>
            <a:xfrm>
              <a:off x="9939237" y="5573835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23" name="Google Shape;2023;p10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2024" name="Google Shape;2024;p10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10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10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10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100"/>
            <p:cNvSpPr/>
            <p:nvPr/>
          </p:nvSpPr>
          <p:spPr>
            <a:xfrm>
              <a:off x="11595623" y="5710038"/>
              <a:ext cx="28649" cy="276082"/>
            </a:xfrm>
            <a:custGeom>
              <a:rect b="b" l="l" r="r" t="t"/>
              <a:pathLst>
                <a:path extrusionOk="0" h="376" w="39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100"/>
            <p:cNvSpPr/>
            <p:nvPr/>
          </p:nvSpPr>
          <p:spPr>
            <a:xfrm>
              <a:off x="11138826" y="6170527"/>
              <a:ext cx="275351" cy="29145"/>
            </a:xfrm>
            <a:custGeom>
              <a:rect b="b" l="l" r="r" t="t"/>
              <a:pathLst>
                <a:path extrusionOk="0" h="40" w="375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100"/>
            <p:cNvSpPr/>
            <p:nvPr/>
          </p:nvSpPr>
          <p:spPr>
            <a:xfrm>
              <a:off x="10925018" y="5713747"/>
              <a:ext cx="28649" cy="275287"/>
            </a:xfrm>
            <a:custGeom>
              <a:rect b="b" l="l" r="r" t="t"/>
              <a:pathLst>
                <a:path extrusionOk="0" h="375" w="39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100"/>
            <p:cNvSpPr/>
            <p:nvPr/>
          </p:nvSpPr>
          <p:spPr>
            <a:xfrm>
              <a:off x="11135112" y="5499930"/>
              <a:ext cx="275351" cy="28880"/>
            </a:xfrm>
            <a:custGeom>
              <a:rect b="b" l="l" r="r" t="t"/>
              <a:pathLst>
                <a:path extrusionOk="0" h="39" w="375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2" name="Google Shape;2032;p100"/>
            <p:cNvSpPr/>
            <p:nvPr/>
          </p:nvSpPr>
          <p:spPr>
            <a:xfrm>
              <a:off x="11578115" y="5950881"/>
              <a:ext cx="52789" cy="38948"/>
            </a:xfrm>
            <a:custGeom>
              <a:rect b="b" l="l" r="r" t="t"/>
              <a:pathLst>
                <a:path extrusionOk="0" h="147" w="199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3" name="Google Shape;2033;p100"/>
            <p:cNvSpPr/>
            <p:nvPr/>
          </p:nvSpPr>
          <p:spPr>
            <a:xfrm>
              <a:off x="11135112" y="6152776"/>
              <a:ext cx="38199" cy="52991"/>
            </a:xfrm>
            <a:custGeom>
              <a:rect b="b" l="l" r="r" t="t"/>
              <a:pathLst>
                <a:path extrusionOk="0" h="200" w="144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100"/>
            <p:cNvSpPr/>
            <p:nvPr/>
          </p:nvSpPr>
          <p:spPr>
            <a:xfrm>
              <a:off x="10918386" y="5710038"/>
              <a:ext cx="53054" cy="38154"/>
            </a:xfrm>
            <a:custGeom>
              <a:rect b="b" l="l" r="r" t="t"/>
              <a:pathLst>
                <a:path extrusionOk="0" h="144" w="20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100"/>
            <p:cNvSpPr/>
            <p:nvPr/>
          </p:nvSpPr>
          <p:spPr>
            <a:xfrm>
              <a:off x="11375979" y="5493571"/>
              <a:ext cx="38199" cy="52726"/>
            </a:xfrm>
            <a:custGeom>
              <a:rect b="b" l="l" r="r" t="t"/>
              <a:pathLst>
                <a:path extrusionOk="0" h="199" w="144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6" name="Google Shape;2036;p10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2037" name="Google Shape;2037;p100"/>
            <p:cNvSpPr/>
            <p:nvPr/>
          </p:nvSpPr>
          <p:spPr>
            <a:xfrm>
              <a:off x="8706181" y="5506443"/>
              <a:ext cx="230803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100"/>
            <p:cNvSpPr/>
            <p:nvPr/>
          </p:nvSpPr>
          <p:spPr>
            <a:xfrm>
              <a:off x="8460817" y="5506443"/>
              <a:ext cx="230586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100"/>
            <p:cNvSpPr/>
            <p:nvPr/>
          </p:nvSpPr>
          <p:spPr>
            <a:xfrm>
              <a:off x="8338678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100"/>
            <p:cNvSpPr/>
            <p:nvPr/>
          </p:nvSpPr>
          <p:spPr>
            <a:xfrm>
              <a:off x="8828754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100"/>
            <p:cNvSpPr/>
            <p:nvPr/>
          </p:nvSpPr>
          <p:spPr>
            <a:xfrm>
              <a:off x="8706181" y="5930607"/>
              <a:ext cx="230803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100"/>
            <p:cNvSpPr/>
            <p:nvPr/>
          </p:nvSpPr>
          <p:spPr>
            <a:xfrm>
              <a:off x="8460817" y="5930607"/>
              <a:ext cx="230586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3" name="Google Shape;2043;p10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2044" name="Google Shape;2044;p10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10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10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10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10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10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10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10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100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100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100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100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100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100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100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59" name="Google Shape;2059;p100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2060" name="Google Shape;2060;p100"/>
            <p:cNvSpPr/>
            <p:nvPr/>
          </p:nvSpPr>
          <p:spPr>
            <a:xfrm>
              <a:off x="1442627" y="5710929"/>
              <a:ext cx="594318" cy="405222"/>
            </a:xfrm>
            <a:custGeom>
              <a:rect b="b" l="l" r="r" t="t"/>
              <a:pathLst>
                <a:path extrusionOk="0" h="500" w="734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100"/>
            <p:cNvSpPr/>
            <p:nvPr/>
          </p:nvSpPr>
          <p:spPr>
            <a:xfrm>
              <a:off x="1442627" y="6116151"/>
              <a:ext cx="349820" cy="97191"/>
            </a:xfrm>
            <a:custGeom>
              <a:rect b="b" l="l" r="r" t="t"/>
              <a:pathLst>
                <a:path extrusionOk="0" h="313" w="1126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100"/>
            <p:cNvSpPr/>
            <p:nvPr/>
          </p:nvSpPr>
          <p:spPr>
            <a:xfrm>
              <a:off x="1573731" y="6152482"/>
              <a:ext cx="218715" cy="60861"/>
            </a:xfrm>
            <a:custGeom>
              <a:rect b="b" l="l" r="r" t="t"/>
              <a:pathLst>
                <a:path extrusionOk="0" h="196" w="704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100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4" name="Google Shape;2064;p10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2065" name="Google Shape;2065;p10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2066" name="Google Shape;2066;p10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7" name="Google Shape;2067;p10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8" name="Google Shape;2068;p10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69" name="Google Shape;2069;p10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2070" name="Google Shape;2070;p10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10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2" name="Google Shape;2072;p10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73" name="Google Shape;2073;p10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2074" name="Google Shape;2074;p10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5" name="Google Shape;2075;p10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6" name="Google Shape;2076;p10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77" name="Google Shape;2077;p10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2078" name="Google Shape;2078;p10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9" name="Google Shape;2079;p10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0" name="Google Shape;2080;p10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81" name="Google Shape;2081;p10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2082" name="Google Shape;2082;p100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100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100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100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100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100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100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100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0" name="Google Shape;2090;p10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2091" name="Google Shape;2091;p100"/>
            <p:cNvSpPr/>
            <p:nvPr/>
          </p:nvSpPr>
          <p:spPr>
            <a:xfrm>
              <a:off x="275148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10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100"/>
            <p:cNvSpPr/>
            <p:nvPr/>
          </p:nvSpPr>
          <p:spPr>
            <a:xfrm>
              <a:off x="2930895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10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100"/>
            <p:cNvSpPr/>
            <p:nvPr/>
          </p:nvSpPr>
          <p:spPr>
            <a:xfrm>
              <a:off x="3111130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10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100"/>
            <p:cNvSpPr/>
            <p:nvPr/>
          </p:nvSpPr>
          <p:spPr>
            <a:xfrm>
              <a:off x="3291159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10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100"/>
            <p:cNvSpPr/>
            <p:nvPr/>
          </p:nvSpPr>
          <p:spPr>
            <a:xfrm>
              <a:off x="3471189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10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100"/>
            <p:cNvSpPr/>
            <p:nvPr/>
          </p:nvSpPr>
          <p:spPr>
            <a:xfrm>
              <a:off x="365142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10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100"/>
            <p:cNvSpPr/>
            <p:nvPr/>
          </p:nvSpPr>
          <p:spPr>
            <a:xfrm>
              <a:off x="3830834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10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100"/>
            <p:cNvSpPr/>
            <p:nvPr/>
          </p:nvSpPr>
          <p:spPr>
            <a:xfrm>
              <a:off x="2571250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10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100"/>
            <p:cNvSpPr/>
            <p:nvPr/>
          </p:nvSpPr>
          <p:spPr>
            <a:xfrm>
              <a:off x="2571250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100"/>
            <p:cNvSpPr/>
            <p:nvPr/>
          </p:nvSpPr>
          <p:spPr>
            <a:xfrm>
              <a:off x="2751485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100"/>
            <p:cNvSpPr/>
            <p:nvPr/>
          </p:nvSpPr>
          <p:spPr>
            <a:xfrm>
              <a:off x="2930895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100"/>
            <p:cNvSpPr/>
            <p:nvPr/>
          </p:nvSpPr>
          <p:spPr>
            <a:xfrm>
              <a:off x="3111130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100"/>
            <p:cNvSpPr/>
            <p:nvPr/>
          </p:nvSpPr>
          <p:spPr>
            <a:xfrm>
              <a:off x="3291159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100"/>
            <p:cNvSpPr/>
            <p:nvPr/>
          </p:nvSpPr>
          <p:spPr>
            <a:xfrm>
              <a:off x="3409388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100"/>
            <p:cNvSpPr/>
            <p:nvPr/>
          </p:nvSpPr>
          <p:spPr>
            <a:xfrm>
              <a:off x="3527616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100"/>
            <p:cNvSpPr/>
            <p:nvPr/>
          </p:nvSpPr>
          <p:spPr>
            <a:xfrm>
              <a:off x="3645844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5" name="Google Shape;2115;p10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2116" name="Google Shape;2116;p10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2117" name="Google Shape;2117;p10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8" name="Google Shape;2118;p10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19" name="Google Shape;2119;p10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2120" name="Google Shape;2120;p10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1" name="Google Shape;2121;p10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22" name="Google Shape;2122;p10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2123" name="Google Shape;2123;p10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4" name="Google Shape;2124;p10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25" name="Google Shape;2125;p100"/>
          <p:cNvSpPr txBox="1"/>
          <p:nvPr>
            <p:ph idx="4294967295"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2126" name="Google Shape;2126;p10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Learning</a:t>
            </a:r>
            <a:endParaRPr/>
          </a:p>
        </p:txBody>
      </p:sp>
      <p:sp>
        <p:nvSpPr>
          <p:cNvPr id="159" name="Google Shape;159;p20"/>
          <p:cNvSpPr txBox="1"/>
          <p:nvPr>
            <p:ph idx="1" type="body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52" y="1627900"/>
            <a:ext cx="4384349" cy="2466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2" name="Google Shape;16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1650" y="692825"/>
            <a:ext cx="2234450" cy="1093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3" name="Google Shape;16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0336" y="2035225"/>
            <a:ext cx="3617075" cy="2466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30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Google Shape;2131;p101"/>
          <p:cNvSpPr txBox="1"/>
          <p:nvPr/>
        </p:nvSpPr>
        <p:spPr>
          <a:xfrm>
            <a:off x="908200" y="2221850"/>
            <a:ext cx="7327500" cy="19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  <a:latin typeface="Titillium Web"/>
                <a:ea typeface="Titillium Web"/>
                <a:cs typeface="Titillium Web"/>
                <a:sym typeface="Titillium Web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2"/>
              </a:highlight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132" name="Google Shape;2132;p10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3" name="Google Shape;2133;p101"/>
          <p:cNvSpPr txBox="1"/>
          <p:nvPr>
            <p:ph idx="4294967295" type="body"/>
          </p:nvPr>
        </p:nvSpPr>
        <p:spPr>
          <a:xfrm>
            <a:off x="908325" y="1008825"/>
            <a:ext cx="7327500" cy="9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37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8" name="Google Shape;2138;p10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9" name="Google Shape;2139;p10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b="1" sz="1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40" name="Google Shape;2140;p10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2141" name="Google Shape;2141;p10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2142" name="Google Shape;2142;p10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43" name="Google Shape;2143;p10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144" name="Google Shape;2144;p10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2145" name="Google Shape;2145;p10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46" name="Google Shape;2146;p10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rect b="b" l="l" r="r" t="t"/>
                <a:pathLst>
                  <a:path extrusionOk="0" h="5928" w="6674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147" name="Google Shape;2147;p10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2148" name="Google Shape;2148;p10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49" name="Google Shape;2149;p10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150" name="Google Shape;2150;p10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2151" name="Google Shape;2151;p10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52" name="Google Shape;2152;p10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rect b="b" l="l" r="r" t="t"/>
                <a:pathLst>
                  <a:path extrusionOk="0" h="5929" w="7439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